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84" r:id="rId5"/>
    <p:sldId id="260" r:id="rId6"/>
    <p:sldId id="261" r:id="rId7"/>
    <p:sldId id="285" r:id="rId8"/>
    <p:sldId id="262" r:id="rId9"/>
    <p:sldId id="263" r:id="rId10"/>
    <p:sldId id="264" r:id="rId11"/>
    <p:sldId id="270" r:id="rId12"/>
    <p:sldId id="266" r:id="rId13"/>
    <p:sldId id="265" r:id="rId14"/>
    <p:sldId id="267" r:id="rId15"/>
    <p:sldId id="268" r:id="rId16"/>
    <p:sldId id="269" r:id="rId17"/>
    <p:sldId id="277" r:id="rId18"/>
    <p:sldId id="276" r:id="rId19"/>
    <p:sldId id="275" r:id="rId20"/>
    <p:sldId id="271" r:id="rId21"/>
    <p:sldId id="272" r:id="rId22"/>
    <p:sldId id="273" r:id="rId23"/>
    <p:sldId id="274" r:id="rId24"/>
    <p:sldId id="259" r:id="rId25"/>
    <p:sldId id="278" r:id="rId26"/>
    <p:sldId id="279" r:id="rId27"/>
    <p:sldId id="280" r:id="rId28"/>
    <p:sldId id="281" r:id="rId29"/>
    <p:sldId id="283" r:id="rId30"/>
    <p:sldId id="282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F0E9758-BD53-4D8F-8D34-5B427A252DF0}" v="700" dt="2022-12-09T05:19:55.89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548" autoAdjust="0"/>
    <p:restoredTop sz="94660"/>
  </p:normalViewPr>
  <p:slideViewPr>
    <p:cSldViewPr snapToGrid="0">
      <p:cViewPr varScale="1">
        <p:scale>
          <a:sx n="89" d="100"/>
          <a:sy n="89" d="100"/>
        </p:scale>
        <p:origin x="302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heik Rizwan" userId="10d57d050cba5fc0" providerId="LiveId" clId="{8F0E9758-BD53-4D8F-8D34-5B427A252DF0}"/>
    <pc:docChg chg="undo redo custSel addSld delSld modSld sldOrd">
      <pc:chgData name="Sheik Rizwan" userId="10d57d050cba5fc0" providerId="LiveId" clId="{8F0E9758-BD53-4D8F-8D34-5B427A252DF0}" dt="2022-12-09T06:45:26.982" v="2898" actId="27636"/>
      <pc:docMkLst>
        <pc:docMk/>
      </pc:docMkLst>
      <pc:sldChg chg="modSp mod modTransition modAnim">
        <pc:chgData name="Sheik Rizwan" userId="10d57d050cba5fc0" providerId="LiveId" clId="{8F0E9758-BD53-4D8F-8D34-5B427A252DF0}" dt="2022-12-09T05:19:55.890" v="2093" actId="20577"/>
        <pc:sldMkLst>
          <pc:docMk/>
          <pc:sldMk cId="881207423" sldId="256"/>
        </pc:sldMkLst>
        <pc:spChg chg="mod">
          <ac:chgData name="Sheik Rizwan" userId="10d57d050cba5fc0" providerId="LiveId" clId="{8F0E9758-BD53-4D8F-8D34-5B427A252DF0}" dt="2022-12-09T05:19:55.890" v="2093" actId="20577"/>
          <ac:spMkLst>
            <pc:docMk/>
            <pc:sldMk cId="881207423" sldId="256"/>
            <ac:spMk id="2" creationId="{FB315882-8324-9445-664C-BCBBFE9CBC1C}"/>
          </ac:spMkLst>
        </pc:spChg>
        <pc:spChg chg="mod">
          <ac:chgData name="Sheik Rizwan" userId="10d57d050cba5fc0" providerId="LiveId" clId="{8F0E9758-BD53-4D8F-8D34-5B427A252DF0}" dt="2022-12-09T01:32:32.101" v="709" actId="1076"/>
          <ac:spMkLst>
            <pc:docMk/>
            <pc:sldMk cId="881207423" sldId="256"/>
            <ac:spMk id="7" creationId="{321D50C2-5425-D61E-2A79-B1DD525B04F4}"/>
          </ac:spMkLst>
        </pc:spChg>
        <pc:picChg chg="mod">
          <ac:chgData name="Sheik Rizwan" userId="10d57d050cba5fc0" providerId="LiveId" clId="{8F0E9758-BD53-4D8F-8D34-5B427A252DF0}" dt="2022-12-09T02:29:11.235" v="1109" actId="1076"/>
          <ac:picMkLst>
            <pc:docMk/>
            <pc:sldMk cId="881207423" sldId="256"/>
            <ac:picMk id="5" creationId="{7FA8B92A-9589-FFB4-A603-547B3A2DA6F2}"/>
          </ac:picMkLst>
        </pc:picChg>
      </pc:sldChg>
      <pc:sldChg chg="modTransition modAnim">
        <pc:chgData name="Sheik Rizwan" userId="10d57d050cba5fc0" providerId="LiveId" clId="{8F0E9758-BD53-4D8F-8D34-5B427A252DF0}" dt="2022-12-09T02:30:36.776" v="1119"/>
        <pc:sldMkLst>
          <pc:docMk/>
          <pc:sldMk cId="3566480967" sldId="257"/>
        </pc:sldMkLst>
      </pc:sldChg>
      <pc:sldChg chg="modSp mod modTransition modAnim">
        <pc:chgData name="Sheik Rizwan" userId="10d57d050cba5fc0" providerId="LiveId" clId="{8F0E9758-BD53-4D8F-8D34-5B427A252DF0}" dt="2022-12-09T02:30:46.923" v="1121"/>
        <pc:sldMkLst>
          <pc:docMk/>
          <pc:sldMk cId="3833981730" sldId="258"/>
        </pc:sldMkLst>
        <pc:spChg chg="mod">
          <ac:chgData name="Sheik Rizwan" userId="10d57d050cba5fc0" providerId="LiveId" clId="{8F0E9758-BD53-4D8F-8D34-5B427A252DF0}" dt="2022-12-09T01:40:07.793" v="745" actId="1076"/>
          <ac:spMkLst>
            <pc:docMk/>
            <pc:sldMk cId="3833981730" sldId="258"/>
            <ac:spMk id="2" creationId="{128C5936-2F03-EB66-EC79-72C59803C101}"/>
          </ac:spMkLst>
        </pc:spChg>
      </pc:sldChg>
      <pc:sldChg chg="ord modTransition modAnim">
        <pc:chgData name="Sheik Rizwan" userId="10d57d050cba5fc0" providerId="LiveId" clId="{8F0E9758-BD53-4D8F-8D34-5B427A252DF0}" dt="2022-12-09T02:36:37.345" v="1202"/>
        <pc:sldMkLst>
          <pc:docMk/>
          <pc:sldMk cId="3236048789" sldId="259"/>
        </pc:sldMkLst>
      </pc:sldChg>
      <pc:sldChg chg="modSp mod modTransition modAnim">
        <pc:chgData name="Sheik Rizwan" userId="10d57d050cba5fc0" providerId="LiveId" clId="{8F0E9758-BD53-4D8F-8D34-5B427A252DF0}" dt="2022-12-09T04:24:53.867" v="1217" actId="27636"/>
        <pc:sldMkLst>
          <pc:docMk/>
          <pc:sldMk cId="2589202598" sldId="260"/>
        </pc:sldMkLst>
        <pc:spChg chg="mod">
          <ac:chgData name="Sheik Rizwan" userId="10d57d050cba5fc0" providerId="LiveId" clId="{8F0E9758-BD53-4D8F-8D34-5B427A252DF0}" dt="2022-12-09T04:24:53.867" v="1217" actId="27636"/>
          <ac:spMkLst>
            <pc:docMk/>
            <pc:sldMk cId="2589202598" sldId="260"/>
            <ac:spMk id="3" creationId="{8E978126-3127-A502-6F70-C7ABDE98BC86}"/>
          </ac:spMkLst>
        </pc:spChg>
      </pc:sldChg>
      <pc:sldChg chg="modSp mod modTransition modAnim">
        <pc:chgData name="Sheik Rizwan" userId="10d57d050cba5fc0" providerId="LiveId" clId="{8F0E9758-BD53-4D8F-8D34-5B427A252DF0}" dt="2022-12-09T02:31:40.279" v="1136"/>
        <pc:sldMkLst>
          <pc:docMk/>
          <pc:sldMk cId="2485450715" sldId="261"/>
        </pc:sldMkLst>
        <pc:spChg chg="mod">
          <ac:chgData name="Sheik Rizwan" userId="10d57d050cba5fc0" providerId="LiveId" clId="{8F0E9758-BD53-4D8F-8D34-5B427A252DF0}" dt="2022-12-09T01:46:06.268" v="756" actId="1076"/>
          <ac:spMkLst>
            <pc:docMk/>
            <pc:sldMk cId="2485450715" sldId="261"/>
            <ac:spMk id="2" creationId="{500A3D6A-24AA-EB8D-766A-64CFC9B52A02}"/>
          </ac:spMkLst>
        </pc:spChg>
        <pc:spChg chg="mod">
          <ac:chgData name="Sheik Rizwan" userId="10d57d050cba5fc0" providerId="LiveId" clId="{8F0E9758-BD53-4D8F-8D34-5B427A252DF0}" dt="2022-12-09T01:46:01.177" v="755" actId="1076"/>
          <ac:spMkLst>
            <pc:docMk/>
            <pc:sldMk cId="2485450715" sldId="261"/>
            <ac:spMk id="3" creationId="{591CF302-B319-B175-ECBC-D00091687311}"/>
          </ac:spMkLst>
        </pc:spChg>
      </pc:sldChg>
      <pc:sldChg chg="modTransition modAnim">
        <pc:chgData name="Sheik Rizwan" userId="10d57d050cba5fc0" providerId="LiveId" clId="{8F0E9758-BD53-4D8F-8D34-5B427A252DF0}" dt="2022-12-09T02:32:09.591" v="1144"/>
        <pc:sldMkLst>
          <pc:docMk/>
          <pc:sldMk cId="2643893672" sldId="262"/>
        </pc:sldMkLst>
      </pc:sldChg>
      <pc:sldChg chg="modTransition modAnim">
        <pc:chgData name="Sheik Rizwan" userId="10d57d050cba5fc0" providerId="LiveId" clId="{8F0E9758-BD53-4D8F-8D34-5B427A252DF0}" dt="2022-12-09T02:32:34.044" v="1150"/>
        <pc:sldMkLst>
          <pc:docMk/>
          <pc:sldMk cId="2158201068" sldId="263"/>
        </pc:sldMkLst>
      </pc:sldChg>
      <pc:sldChg chg="modSp mod modTransition modAnim">
        <pc:chgData name="Sheik Rizwan" userId="10d57d050cba5fc0" providerId="LiveId" clId="{8F0E9758-BD53-4D8F-8D34-5B427A252DF0}" dt="2022-12-09T02:33:20.119" v="1166"/>
        <pc:sldMkLst>
          <pc:docMk/>
          <pc:sldMk cId="986461569" sldId="264"/>
        </pc:sldMkLst>
        <pc:picChg chg="mod">
          <ac:chgData name="Sheik Rizwan" userId="10d57d050cba5fc0" providerId="LiveId" clId="{8F0E9758-BD53-4D8F-8D34-5B427A252DF0}" dt="2022-12-09T01:49:02.823" v="783" actId="1076"/>
          <ac:picMkLst>
            <pc:docMk/>
            <pc:sldMk cId="986461569" sldId="264"/>
            <ac:picMk id="64" creationId="{47B6F1EF-A749-B649-AFB8-7635B1C70247}"/>
          </ac:picMkLst>
        </pc:picChg>
      </pc:sldChg>
      <pc:sldChg chg="modTransition modAnim">
        <pc:chgData name="Sheik Rizwan" userId="10d57d050cba5fc0" providerId="LiveId" clId="{8F0E9758-BD53-4D8F-8D34-5B427A252DF0}" dt="2022-12-09T02:34:23.260" v="1180"/>
        <pc:sldMkLst>
          <pc:docMk/>
          <pc:sldMk cId="3104156739" sldId="265"/>
        </pc:sldMkLst>
      </pc:sldChg>
      <pc:sldChg chg="modTransition modAnim">
        <pc:chgData name="Sheik Rizwan" userId="10d57d050cba5fc0" providerId="LiveId" clId="{8F0E9758-BD53-4D8F-8D34-5B427A252DF0}" dt="2022-12-09T02:33:58.039" v="1178"/>
        <pc:sldMkLst>
          <pc:docMk/>
          <pc:sldMk cId="3528806213" sldId="266"/>
        </pc:sldMkLst>
      </pc:sldChg>
      <pc:sldChg chg="modSp mod modTransition modAnim">
        <pc:chgData name="Sheik Rizwan" userId="10d57d050cba5fc0" providerId="LiveId" clId="{8F0E9758-BD53-4D8F-8D34-5B427A252DF0}" dt="2022-12-09T02:34:36.771" v="1183"/>
        <pc:sldMkLst>
          <pc:docMk/>
          <pc:sldMk cId="3633830505" sldId="267"/>
        </pc:sldMkLst>
        <pc:spChg chg="mod">
          <ac:chgData name="Sheik Rizwan" userId="10d57d050cba5fc0" providerId="LiveId" clId="{8F0E9758-BD53-4D8F-8D34-5B427A252DF0}" dt="2022-12-09T02:22:10.063" v="1060" actId="1076"/>
          <ac:spMkLst>
            <pc:docMk/>
            <pc:sldMk cId="3633830505" sldId="267"/>
            <ac:spMk id="12" creationId="{03782757-54AE-0605-6773-D69E88D622A9}"/>
          </ac:spMkLst>
        </pc:spChg>
      </pc:sldChg>
      <pc:sldChg chg="modTransition modAnim">
        <pc:chgData name="Sheik Rizwan" userId="10d57d050cba5fc0" providerId="LiveId" clId="{8F0E9758-BD53-4D8F-8D34-5B427A252DF0}" dt="2022-12-09T02:34:49.547" v="1185"/>
        <pc:sldMkLst>
          <pc:docMk/>
          <pc:sldMk cId="2802758700" sldId="268"/>
        </pc:sldMkLst>
      </pc:sldChg>
      <pc:sldChg chg="modTransition modAnim">
        <pc:chgData name="Sheik Rizwan" userId="10d57d050cba5fc0" providerId="LiveId" clId="{8F0E9758-BD53-4D8F-8D34-5B427A252DF0}" dt="2022-12-09T02:34:55.299" v="1186"/>
        <pc:sldMkLst>
          <pc:docMk/>
          <pc:sldMk cId="3717441378" sldId="269"/>
        </pc:sldMkLst>
      </pc:sldChg>
      <pc:sldChg chg="modSp mod modTransition modAnim">
        <pc:chgData name="Sheik Rizwan" userId="10d57d050cba5fc0" providerId="LiveId" clId="{8F0E9758-BD53-4D8F-8D34-5B427A252DF0}" dt="2022-12-09T02:33:34.275" v="1169"/>
        <pc:sldMkLst>
          <pc:docMk/>
          <pc:sldMk cId="603781287" sldId="270"/>
        </pc:sldMkLst>
        <pc:spChg chg="mod">
          <ac:chgData name="Sheik Rizwan" userId="10d57d050cba5fc0" providerId="LiveId" clId="{8F0E9758-BD53-4D8F-8D34-5B427A252DF0}" dt="2022-12-09T01:50:25.836" v="794" actId="1076"/>
          <ac:spMkLst>
            <pc:docMk/>
            <pc:sldMk cId="603781287" sldId="270"/>
            <ac:spMk id="2" creationId="{BDC02313-F8E3-86A3-9DE7-ADCA113CA9A5}"/>
          </ac:spMkLst>
        </pc:spChg>
        <pc:picChg chg="mod">
          <ac:chgData name="Sheik Rizwan" userId="10d57d050cba5fc0" providerId="LiveId" clId="{8F0E9758-BD53-4D8F-8D34-5B427A252DF0}" dt="2022-12-09T01:50:30.515" v="796" actId="1076"/>
          <ac:picMkLst>
            <pc:docMk/>
            <pc:sldMk cId="603781287" sldId="270"/>
            <ac:picMk id="4" creationId="{D4BFFFA2-338F-B48C-6FCE-4A7E9C9969F9}"/>
          </ac:picMkLst>
        </pc:picChg>
        <pc:picChg chg="mod">
          <ac:chgData name="Sheik Rizwan" userId="10d57d050cba5fc0" providerId="LiveId" clId="{8F0E9758-BD53-4D8F-8D34-5B427A252DF0}" dt="2022-12-09T01:50:27.890" v="795" actId="1076"/>
          <ac:picMkLst>
            <pc:docMk/>
            <pc:sldMk cId="603781287" sldId="270"/>
            <ac:picMk id="7" creationId="{452A2E64-DEF2-C5A3-73BB-C69D3779A13F}"/>
          </ac:picMkLst>
        </pc:picChg>
      </pc:sldChg>
      <pc:sldChg chg="addSp delSp modSp mod ord modTransition modAnim">
        <pc:chgData name="Sheik Rizwan" userId="10d57d050cba5fc0" providerId="LiveId" clId="{8F0E9758-BD53-4D8F-8D34-5B427A252DF0}" dt="2022-12-09T02:35:38.313" v="1192"/>
        <pc:sldMkLst>
          <pc:docMk/>
          <pc:sldMk cId="2412082876" sldId="271"/>
        </pc:sldMkLst>
        <pc:spChg chg="del mod">
          <ac:chgData name="Sheik Rizwan" userId="10d57d050cba5fc0" providerId="LiveId" clId="{8F0E9758-BD53-4D8F-8D34-5B427A252DF0}" dt="2022-12-08T19:35:53.390" v="17" actId="478"/>
          <ac:spMkLst>
            <pc:docMk/>
            <pc:sldMk cId="2412082876" sldId="271"/>
            <ac:spMk id="2" creationId="{F5113EA2-B79D-79A2-3EC4-5B656620A8CF}"/>
          </ac:spMkLst>
        </pc:spChg>
        <pc:spChg chg="del">
          <ac:chgData name="Sheik Rizwan" userId="10d57d050cba5fc0" providerId="LiveId" clId="{8F0E9758-BD53-4D8F-8D34-5B427A252DF0}" dt="2022-12-08T19:34:56.090" v="8" actId="478"/>
          <ac:spMkLst>
            <pc:docMk/>
            <pc:sldMk cId="2412082876" sldId="271"/>
            <ac:spMk id="3" creationId="{B06F36DC-463F-54BE-FEA5-9D8F12CC6E1D}"/>
          </ac:spMkLst>
        </pc:spChg>
        <pc:picChg chg="add del mod">
          <ac:chgData name="Sheik Rizwan" userId="10d57d050cba5fc0" providerId="LiveId" clId="{8F0E9758-BD53-4D8F-8D34-5B427A252DF0}" dt="2022-12-08T19:41:31.321" v="90" actId="21"/>
          <ac:picMkLst>
            <pc:docMk/>
            <pc:sldMk cId="2412082876" sldId="271"/>
            <ac:picMk id="1026" creationId="{25B0B6D9-D2D8-75B8-1D65-02DBBC585525}"/>
          </ac:picMkLst>
        </pc:picChg>
        <pc:picChg chg="add mod">
          <ac:chgData name="Sheik Rizwan" userId="10d57d050cba5fc0" providerId="LiveId" clId="{8F0E9758-BD53-4D8F-8D34-5B427A252DF0}" dt="2022-12-09T02:24:13.449" v="1088" actId="1076"/>
          <ac:picMkLst>
            <pc:docMk/>
            <pc:sldMk cId="2412082876" sldId="271"/>
            <ac:picMk id="1028" creationId="{CFB526EC-C09A-EB15-8358-723F5994C9D5}"/>
          </ac:picMkLst>
        </pc:picChg>
        <pc:picChg chg="add mod">
          <ac:chgData name="Sheik Rizwan" userId="10d57d050cba5fc0" providerId="LiveId" clId="{8F0E9758-BD53-4D8F-8D34-5B427A252DF0}" dt="2022-12-09T02:24:16.770" v="1090" actId="1076"/>
          <ac:picMkLst>
            <pc:docMk/>
            <pc:sldMk cId="2412082876" sldId="271"/>
            <ac:picMk id="1030" creationId="{BCB31F66-E1E9-E334-936D-F8AD878DC266}"/>
          </ac:picMkLst>
        </pc:picChg>
        <pc:picChg chg="add del mod">
          <ac:chgData name="Sheik Rizwan" userId="10d57d050cba5fc0" providerId="LiveId" clId="{8F0E9758-BD53-4D8F-8D34-5B427A252DF0}" dt="2022-12-08T19:36:46.688" v="29"/>
          <ac:picMkLst>
            <pc:docMk/>
            <pc:sldMk cId="2412082876" sldId="271"/>
            <ac:picMk id="1032" creationId="{AFB31BD9-3CFA-7AE1-69D3-7935A1C7655D}"/>
          </ac:picMkLst>
        </pc:picChg>
        <pc:picChg chg="add mod">
          <ac:chgData name="Sheik Rizwan" userId="10d57d050cba5fc0" providerId="LiveId" clId="{8F0E9758-BD53-4D8F-8D34-5B427A252DF0}" dt="2022-12-09T02:05:20.939" v="922" actId="1440"/>
          <ac:picMkLst>
            <pc:docMk/>
            <pc:sldMk cId="2412082876" sldId="271"/>
            <ac:picMk id="1034" creationId="{70A9FC32-1BFB-629C-246D-6469BEF20F60}"/>
          </ac:picMkLst>
        </pc:picChg>
      </pc:sldChg>
      <pc:sldChg chg="addSp delSp modSp mod modTransition modAnim">
        <pc:chgData name="Sheik Rizwan" userId="10d57d050cba5fc0" providerId="LiveId" clId="{8F0E9758-BD53-4D8F-8D34-5B427A252DF0}" dt="2022-12-09T02:35:48.427" v="1193"/>
        <pc:sldMkLst>
          <pc:docMk/>
          <pc:sldMk cId="348801279" sldId="272"/>
        </pc:sldMkLst>
        <pc:spChg chg="del mod">
          <ac:chgData name="Sheik Rizwan" userId="10d57d050cba5fc0" providerId="LiveId" clId="{8F0E9758-BD53-4D8F-8D34-5B427A252DF0}" dt="2022-12-08T19:37:02.875" v="34" actId="478"/>
          <ac:spMkLst>
            <pc:docMk/>
            <pc:sldMk cId="348801279" sldId="272"/>
            <ac:spMk id="2" creationId="{535EF86B-EAC3-A70C-C57E-B8E05EAC91BF}"/>
          </ac:spMkLst>
        </pc:spChg>
        <pc:spChg chg="add del mod">
          <ac:chgData name="Sheik Rizwan" userId="10d57d050cba5fc0" providerId="LiveId" clId="{8F0E9758-BD53-4D8F-8D34-5B427A252DF0}" dt="2022-12-08T19:37:06.150" v="36" actId="478"/>
          <ac:spMkLst>
            <pc:docMk/>
            <pc:sldMk cId="348801279" sldId="272"/>
            <ac:spMk id="11" creationId="{E7C672FF-A988-9DB5-C11B-8B0CE5FA7B30}"/>
          </ac:spMkLst>
        </pc:spChg>
        <pc:picChg chg="del">
          <ac:chgData name="Sheik Rizwan" userId="10d57d050cba5fc0" providerId="LiveId" clId="{8F0E9758-BD53-4D8F-8D34-5B427A252DF0}" dt="2022-12-08T19:34:36.077" v="4" actId="478"/>
          <ac:picMkLst>
            <pc:docMk/>
            <pc:sldMk cId="348801279" sldId="272"/>
            <ac:picMk id="5" creationId="{ADDA4D95-2C2F-EE98-A03E-1D344BC1960A}"/>
          </ac:picMkLst>
        </pc:picChg>
        <pc:picChg chg="del mod">
          <ac:chgData name="Sheik Rizwan" userId="10d57d050cba5fc0" providerId="LiveId" clId="{8F0E9758-BD53-4D8F-8D34-5B427A252DF0}" dt="2022-12-08T19:34:34.540" v="3" actId="478"/>
          <ac:picMkLst>
            <pc:docMk/>
            <pc:sldMk cId="348801279" sldId="272"/>
            <ac:picMk id="9" creationId="{656E4552-AC73-F29E-7A24-888DF92FFB2F}"/>
          </ac:picMkLst>
        </pc:picChg>
        <pc:picChg chg="add mod">
          <ac:chgData name="Sheik Rizwan" userId="10d57d050cba5fc0" providerId="LiveId" clId="{8F0E9758-BD53-4D8F-8D34-5B427A252DF0}" dt="2022-12-09T02:06:22.982" v="937" actId="1440"/>
          <ac:picMkLst>
            <pc:docMk/>
            <pc:sldMk cId="348801279" sldId="272"/>
            <ac:picMk id="2050" creationId="{F115D366-1E5F-15CA-E6A3-E777A8722EDD}"/>
          </ac:picMkLst>
        </pc:picChg>
        <pc:picChg chg="add mod">
          <ac:chgData name="Sheik Rizwan" userId="10d57d050cba5fc0" providerId="LiveId" clId="{8F0E9758-BD53-4D8F-8D34-5B427A252DF0}" dt="2022-12-09T02:06:27.019" v="938" actId="1440"/>
          <ac:picMkLst>
            <pc:docMk/>
            <pc:sldMk cId="348801279" sldId="272"/>
            <ac:picMk id="2052" creationId="{1C026934-60EB-ACAD-B7B2-7E76B781279D}"/>
          </ac:picMkLst>
        </pc:picChg>
        <pc:picChg chg="add mod">
          <ac:chgData name="Sheik Rizwan" userId="10d57d050cba5fc0" providerId="LiveId" clId="{8F0E9758-BD53-4D8F-8D34-5B427A252DF0}" dt="2022-12-09T02:06:30.329" v="939" actId="1440"/>
          <ac:picMkLst>
            <pc:docMk/>
            <pc:sldMk cId="348801279" sldId="272"/>
            <ac:picMk id="2054" creationId="{7F298BA6-59CA-CE3C-ACE1-ACCD1617065D}"/>
          </ac:picMkLst>
        </pc:picChg>
        <pc:picChg chg="add del mod">
          <ac:chgData name="Sheik Rizwan" userId="10d57d050cba5fc0" providerId="LiveId" clId="{8F0E9758-BD53-4D8F-8D34-5B427A252DF0}" dt="2022-12-08T19:43:20.780" v="126" actId="21"/>
          <ac:picMkLst>
            <pc:docMk/>
            <pc:sldMk cId="348801279" sldId="272"/>
            <ac:picMk id="2056" creationId="{42D6A0A4-A22C-171B-1811-48D5E7108027}"/>
          </ac:picMkLst>
        </pc:picChg>
      </pc:sldChg>
      <pc:sldChg chg="addSp delSp modSp mod modTransition modAnim">
        <pc:chgData name="Sheik Rizwan" userId="10d57d050cba5fc0" providerId="LiveId" clId="{8F0E9758-BD53-4D8F-8D34-5B427A252DF0}" dt="2022-12-09T02:35:57.186" v="1194"/>
        <pc:sldMkLst>
          <pc:docMk/>
          <pc:sldMk cId="4112729729" sldId="273"/>
        </pc:sldMkLst>
        <pc:spChg chg="del mod">
          <ac:chgData name="Sheik Rizwan" userId="10d57d050cba5fc0" providerId="LiveId" clId="{8F0E9758-BD53-4D8F-8D34-5B427A252DF0}" dt="2022-12-08T19:38:15.092" v="53" actId="478"/>
          <ac:spMkLst>
            <pc:docMk/>
            <pc:sldMk cId="4112729729" sldId="273"/>
            <ac:spMk id="2" creationId="{9CC16311-BEB7-2187-8515-371F93046C65}"/>
          </ac:spMkLst>
        </pc:spChg>
        <pc:spChg chg="add del mod">
          <ac:chgData name="Sheik Rizwan" userId="10d57d050cba5fc0" providerId="LiveId" clId="{8F0E9758-BD53-4D8F-8D34-5B427A252DF0}" dt="2022-12-08T19:38:11.998" v="51" actId="478"/>
          <ac:spMkLst>
            <pc:docMk/>
            <pc:sldMk cId="4112729729" sldId="273"/>
            <ac:spMk id="6" creationId="{17CEF354-8829-161D-C235-85BAD160B8A9}"/>
          </ac:spMkLst>
        </pc:spChg>
        <pc:picChg chg="del">
          <ac:chgData name="Sheik Rizwan" userId="10d57d050cba5fc0" providerId="LiveId" clId="{8F0E9758-BD53-4D8F-8D34-5B427A252DF0}" dt="2022-12-08T19:38:07.877" v="48" actId="478"/>
          <ac:picMkLst>
            <pc:docMk/>
            <pc:sldMk cId="4112729729" sldId="273"/>
            <ac:picMk id="4" creationId="{35CB6471-4696-3582-DC00-6C788612C265}"/>
          </ac:picMkLst>
        </pc:picChg>
        <pc:picChg chg="add mod">
          <ac:chgData name="Sheik Rizwan" userId="10d57d050cba5fc0" providerId="LiveId" clId="{8F0E9758-BD53-4D8F-8D34-5B427A252DF0}" dt="2022-12-09T02:07:11.349" v="941" actId="1440"/>
          <ac:picMkLst>
            <pc:docMk/>
            <pc:sldMk cId="4112729729" sldId="273"/>
            <ac:picMk id="7" creationId="{28D2906E-1F79-5640-D66C-193FFF5E06BF}"/>
          </ac:picMkLst>
        </pc:picChg>
        <pc:picChg chg="add mod">
          <ac:chgData name="Sheik Rizwan" userId="10d57d050cba5fc0" providerId="LiveId" clId="{8F0E9758-BD53-4D8F-8D34-5B427A252DF0}" dt="2022-12-09T02:07:07.842" v="940" actId="1440"/>
          <ac:picMkLst>
            <pc:docMk/>
            <pc:sldMk cId="4112729729" sldId="273"/>
            <ac:picMk id="3074" creationId="{616CD468-E058-B750-9541-92ED2D7DB798}"/>
          </ac:picMkLst>
        </pc:picChg>
        <pc:picChg chg="add mod">
          <ac:chgData name="Sheik Rizwan" userId="10d57d050cba5fc0" providerId="LiveId" clId="{8F0E9758-BD53-4D8F-8D34-5B427A252DF0}" dt="2022-12-09T02:07:15.554" v="942" actId="1440"/>
          <ac:picMkLst>
            <pc:docMk/>
            <pc:sldMk cId="4112729729" sldId="273"/>
            <ac:picMk id="3076" creationId="{0B5BC41C-E04B-DD1C-83D3-F0F270D0001C}"/>
          </ac:picMkLst>
        </pc:picChg>
        <pc:picChg chg="add mod">
          <ac:chgData name="Sheik Rizwan" userId="10d57d050cba5fc0" providerId="LiveId" clId="{8F0E9758-BD53-4D8F-8D34-5B427A252DF0}" dt="2022-12-09T02:07:18.333" v="943" actId="1440"/>
          <ac:picMkLst>
            <pc:docMk/>
            <pc:sldMk cId="4112729729" sldId="273"/>
            <ac:picMk id="3078" creationId="{6CDD9C46-3163-72D6-12C5-CBCAD10627FB}"/>
          </ac:picMkLst>
        </pc:picChg>
        <pc:picChg chg="add del mod">
          <ac:chgData name="Sheik Rizwan" userId="10d57d050cba5fc0" providerId="LiveId" clId="{8F0E9758-BD53-4D8F-8D34-5B427A252DF0}" dt="2022-12-08T19:42:50.371" v="115" actId="21"/>
          <ac:picMkLst>
            <pc:docMk/>
            <pc:sldMk cId="4112729729" sldId="273"/>
            <ac:picMk id="3080" creationId="{480CB196-404E-3B02-90B2-2B0D163E7F03}"/>
          </ac:picMkLst>
        </pc:picChg>
      </pc:sldChg>
      <pc:sldChg chg="addSp delSp modSp new mod modTransition modAnim">
        <pc:chgData name="Sheik Rizwan" userId="10d57d050cba5fc0" providerId="LiveId" clId="{8F0E9758-BD53-4D8F-8D34-5B427A252DF0}" dt="2022-12-09T02:36:14.338" v="1195"/>
        <pc:sldMkLst>
          <pc:docMk/>
          <pc:sldMk cId="1974330643" sldId="274"/>
        </pc:sldMkLst>
        <pc:spChg chg="del mod">
          <ac:chgData name="Sheik Rizwan" userId="10d57d050cba5fc0" providerId="LiveId" clId="{8F0E9758-BD53-4D8F-8D34-5B427A252DF0}" dt="2022-12-08T19:39:23.197" v="70" actId="478"/>
          <ac:spMkLst>
            <pc:docMk/>
            <pc:sldMk cId="1974330643" sldId="274"/>
            <ac:spMk id="2" creationId="{85603F6A-6562-04CA-4820-FB39F594F7BA}"/>
          </ac:spMkLst>
        </pc:spChg>
        <pc:spChg chg="del mod">
          <ac:chgData name="Sheik Rizwan" userId="10d57d050cba5fc0" providerId="LiveId" clId="{8F0E9758-BD53-4D8F-8D34-5B427A252DF0}" dt="2022-12-08T19:39:20.069" v="68" actId="478"/>
          <ac:spMkLst>
            <pc:docMk/>
            <pc:sldMk cId="1974330643" sldId="274"/>
            <ac:spMk id="3" creationId="{C7FCD974-BE80-76E1-74CA-5EDDC91C42FD}"/>
          </ac:spMkLst>
        </pc:spChg>
        <pc:picChg chg="add mod">
          <ac:chgData name="Sheik Rizwan" userId="10d57d050cba5fc0" providerId="LiveId" clId="{8F0E9758-BD53-4D8F-8D34-5B427A252DF0}" dt="2022-12-09T02:09:38.569" v="953" actId="1076"/>
          <ac:picMkLst>
            <pc:docMk/>
            <pc:sldMk cId="1974330643" sldId="274"/>
            <ac:picMk id="4" creationId="{7D4854EF-85CD-1202-562A-C5C559009246}"/>
          </ac:picMkLst>
        </pc:picChg>
        <pc:picChg chg="add mod">
          <ac:chgData name="Sheik Rizwan" userId="10d57d050cba5fc0" providerId="LiveId" clId="{8F0E9758-BD53-4D8F-8D34-5B427A252DF0}" dt="2022-12-09T02:08:08.950" v="947" actId="1440"/>
          <ac:picMkLst>
            <pc:docMk/>
            <pc:sldMk cId="1974330643" sldId="274"/>
            <ac:picMk id="4098" creationId="{845401CB-D596-54F2-B53E-473DCA168820}"/>
          </ac:picMkLst>
        </pc:picChg>
        <pc:picChg chg="add mod">
          <ac:chgData name="Sheik Rizwan" userId="10d57d050cba5fc0" providerId="LiveId" clId="{8F0E9758-BD53-4D8F-8D34-5B427A252DF0}" dt="2022-12-09T02:08:13.091" v="948" actId="1440"/>
          <ac:picMkLst>
            <pc:docMk/>
            <pc:sldMk cId="1974330643" sldId="274"/>
            <ac:picMk id="4100" creationId="{CDD7A9B3-076B-42AC-929C-D2696F7D5274}"/>
          </ac:picMkLst>
        </pc:picChg>
      </pc:sldChg>
      <pc:sldChg chg="addSp delSp modSp new mod ord modTransition modAnim">
        <pc:chgData name="Sheik Rizwan" userId="10d57d050cba5fc0" providerId="LiveId" clId="{8F0E9758-BD53-4D8F-8D34-5B427A252DF0}" dt="2022-12-09T02:35:30.697" v="1191"/>
        <pc:sldMkLst>
          <pc:docMk/>
          <pc:sldMk cId="3200440591" sldId="275"/>
        </pc:sldMkLst>
        <pc:spChg chg="add del mod">
          <ac:chgData name="Sheik Rizwan" userId="10d57d050cba5fc0" providerId="LiveId" clId="{8F0E9758-BD53-4D8F-8D34-5B427A252DF0}" dt="2022-12-08T19:42:25.476" v="110" actId="255"/>
          <ac:spMkLst>
            <pc:docMk/>
            <pc:sldMk cId="3200440591" sldId="275"/>
            <ac:spMk id="2" creationId="{6C127954-A5F7-F338-AA24-0894B8EA808E}"/>
          </ac:spMkLst>
        </pc:spChg>
        <pc:spChg chg="del mod">
          <ac:chgData name="Sheik Rizwan" userId="10d57d050cba5fc0" providerId="LiveId" clId="{8F0E9758-BD53-4D8F-8D34-5B427A252DF0}" dt="2022-12-08T19:41:17.318" v="86" actId="478"/>
          <ac:spMkLst>
            <pc:docMk/>
            <pc:sldMk cId="3200440591" sldId="275"/>
            <ac:spMk id="3" creationId="{52427EA4-1132-7DE5-8BBE-BE89273904C3}"/>
          </ac:spMkLst>
        </pc:spChg>
        <pc:picChg chg="add mod">
          <ac:chgData name="Sheik Rizwan" userId="10d57d050cba5fc0" providerId="LiveId" clId="{8F0E9758-BD53-4D8F-8D34-5B427A252DF0}" dt="2022-12-09T02:24:02.429" v="1084" actId="1076"/>
          <ac:picMkLst>
            <pc:docMk/>
            <pc:sldMk cId="3200440591" sldId="275"/>
            <ac:picMk id="4" creationId="{8F629B91-50A4-BCBA-6EA1-F5CF86383E58}"/>
          </ac:picMkLst>
        </pc:picChg>
        <pc:picChg chg="add mod">
          <ac:chgData name="Sheik Rizwan" userId="10d57d050cba5fc0" providerId="LiveId" clId="{8F0E9758-BD53-4D8F-8D34-5B427A252DF0}" dt="2022-12-09T02:04:54.631" v="914" actId="1440"/>
          <ac:picMkLst>
            <pc:docMk/>
            <pc:sldMk cId="3200440591" sldId="275"/>
            <ac:picMk id="5" creationId="{CE497D21-E2E6-733A-4B87-FB916905BEBC}"/>
          </ac:picMkLst>
        </pc:picChg>
      </pc:sldChg>
      <pc:sldChg chg="addSp delSp modSp new mod modTransition modAnim">
        <pc:chgData name="Sheik Rizwan" userId="10d57d050cba5fc0" providerId="LiveId" clId="{8F0E9758-BD53-4D8F-8D34-5B427A252DF0}" dt="2022-12-09T02:35:22.213" v="1190"/>
        <pc:sldMkLst>
          <pc:docMk/>
          <pc:sldMk cId="2896714671" sldId="276"/>
        </pc:sldMkLst>
        <pc:spChg chg="del mod">
          <ac:chgData name="Sheik Rizwan" userId="10d57d050cba5fc0" providerId="LiveId" clId="{8F0E9758-BD53-4D8F-8D34-5B427A252DF0}" dt="2022-12-08T19:52:47.677" v="209" actId="478"/>
          <ac:spMkLst>
            <pc:docMk/>
            <pc:sldMk cId="2896714671" sldId="276"/>
            <ac:spMk id="2" creationId="{8B6AE042-15BF-C5EE-890A-6FFCA2556788}"/>
          </ac:spMkLst>
        </pc:spChg>
        <pc:spChg chg="del mod">
          <ac:chgData name="Sheik Rizwan" userId="10d57d050cba5fc0" providerId="LiveId" clId="{8F0E9758-BD53-4D8F-8D34-5B427A252DF0}" dt="2022-12-08T19:52:50.967" v="211" actId="478"/>
          <ac:spMkLst>
            <pc:docMk/>
            <pc:sldMk cId="2896714671" sldId="276"/>
            <ac:spMk id="3" creationId="{A23A1B3B-C13B-D4A0-394B-A7538249F1B1}"/>
          </ac:spMkLst>
        </pc:spChg>
        <pc:spChg chg="add mod">
          <ac:chgData name="Sheik Rizwan" userId="10d57d050cba5fc0" providerId="LiveId" clId="{8F0E9758-BD53-4D8F-8D34-5B427A252DF0}" dt="2022-12-08T19:54:55.040" v="312" actId="122"/>
          <ac:spMkLst>
            <pc:docMk/>
            <pc:sldMk cId="2896714671" sldId="276"/>
            <ac:spMk id="5" creationId="{E20F4A7B-73D8-4244-25F6-F34BA2C44A05}"/>
          </ac:spMkLst>
        </pc:spChg>
        <pc:picChg chg="add mod">
          <ac:chgData name="Sheik Rizwan" userId="10d57d050cba5fc0" providerId="LiveId" clId="{8F0E9758-BD53-4D8F-8D34-5B427A252DF0}" dt="2022-12-09T02:23:40.453" v="1080" actId="1076"/>
          <ac:picMkLst>
            <pc:docMk/>
            <pc:sldMk cId="2896714671" sldId="276"/>
            <ac:picMk id="4" creationId="{BFF31F42-4790-5B0B-3FD6-D07806033841}"/>
          </ac:picMkLst>
        </pc:picChg>
      </pc:sldChg>
      <pc:sldChg chg="addSp delSp modSp new mod ord modTransition modAnim">
        <pc:chgData name="Sheik Rizwan" userId="10d57d050cba5fc0" providerId="LiveId" clId="{8F0E9758-BD53-4D8F-8D34-5B427A252DF0}" dt="2022-12-09T02:35:09.718" v="1189"/>
        <pc:sldMkLst>
          <pc:docMk/>
          <pc:sldMk cId="3648002966" sldId="277"/>
        </pc:sldMkLst>
        <pc:spChg chg="del mod">
          <ac:chgData name="Sheik Rizwan" userId="10d57d050cba5fc0" providerId="LiveId" clId="{8F0E9758-BD53-4D8F-8D34-5B427A252DF0}" dt="2022-12-08T19:49:29.100" v="159" actId="478"/>
          <ac:spMkLst>
            <pc:docMk/>
            <pc:sldMk cId="3648002966" sldId="277"/>
            <ac:spMk id="2" creationId="{F8B9B8BB-0566-E74E-A0E9-3468B0D50BD0}"/>
          </ac:spMkLst>
        </pc:spChg>
        <pc:spChg chg="del mod">
          <ac:chgData name="Sheik Rizwan" userId="10d57d050cba5fc0" providerId="LiveId" clId="{8F0E9758-BD53-4D8F-8D34-5B427A252DF0}" dt="2022-12-08T19:49:33.914" v="161" actId="478"/>
          <ac:spMkLst>
            <pc:docMk/>
            <pc:sldMk cId="3648002966" sldId="277"/>
            <ac:spMk id="3" creationId="{F61F923B-1A22-F0AE-60D3-F6D57839F0AA}"/>
          </ac:spMkLst>
        </pc:spChg>
        <pc:spChg chg="add mod">
          <ac:chgData name="Sheik Rizwan" userId="10d57d050cba5fc0" providerId="LiveId" clId="{8F0E9758-BD53-4D8F-8D34-5B427A252DF0}" dt="2022-12-09T01:55:36.750" v="847" actId="1076"/>
          <ac:spMkLst>
            <pc:docMk/>
            <pc:sldMk cId="3648002966" sldId="277"/>
            <ac:spMk id="6" creationId="{6F13AE01-CBDF-3811-CAFA-ACB06979EB08}"/>
          </ac:spMkLst>
        </pc:spChg>
        <pc:picChg chg="add mod">
          <ac:chgData name="Sheik Rizwan" userId="10d57d050cba5fc0" providerId="LiveId" clId="{8F0E9758-BD53-4D8F-8D34-5B427A252DF0}" dt="2022-12-09T01:56:29.072" v="855" actId="1076"/>
          <ac:picMkLst>
            <pc:docMk/>
            <pc:sldMk cId="3648002966" sldId="277"/>
            <ac:picMk id="5" creationId="{2D4C0DA7-C6DF-968A-F7DF-57EF012357BF}"/>
          </ac:picMkLst>
        </pc:picChg>
        <pc:picChg chg="add del mod">
          <ac:chgData name="Sheik Rizwan" userId="10d57d050cba5fc0" providerId="LiveId" clId="{8F0E9758-BD53-4D8F-8D34-5B427A252DF0}" dt="2022-12-08T19:52:01.524" v="198" actId="21"/>
          <ac:picMkLst>
            <pc:docMk/>
            <pc:sldMk cId="3648002966" sldId="277"/>
            <ac:picMk id="8" creationId="{0F36C1E1-F0FD-A3FF-0655-6501CFD2B56A}"/>
          </ac:picMkLst>
        </pc:picChg>
        <pc:picChg chg="add mod">
          <ac:chgData name="Sheik Rizwan" userId="10d57d050cba5fc0" providerId="LiveId" clId="{8F0E9758-BD53-4D8F-8D34-5B427A252DF0}" dt="2022-12-09T02:23:35.614" v="1079" actId="1076"/>
          <ac:picMkLst>
            <pc:docMk/>
            <pc:sldMk cId="3648002966" sldId="277"/>
            <ac:picMk id="10" creationId="{B7CAE14F-CA9B-9503-2D1E-0EECE065255A}"/>
          </ac:picMkLst>
        </pc:picChg>
      </pc:sldChg>
      <pc:sldChg chg="addSp delSp modSp new mod modTransition modAnim">
        <pc:chgData name="Sheik Rizwan" userId="10d57d050cba5fc0" providerId="LiveId" clId="{8F0E9758-BD53-4D8F-8D34-5B427A252DF0}" dt="2022-12-09T02:36:47.427" v="1203"/>
        <pc:sldMkLst>
          <pc:docMk/>
          <pc:sldMk cId="2726507854" sldId="278"/>
        </pc:sldMkLst>
        <pc:spChg chg="mod">
          <ac:chgData name="Sheik Rizwan" userId="10d57d050cba5fc0" providerId="LiveId" clId="{8F0E9758-BD53-4D8F-8D34-5B427A252DF0}" dt="2022-12-08T20:20:53.380" v="646" actId="122"/>
          <ac:spMkLst>
            <pc:docMk/>
            <pc:sldMk cId="2726507854" sldId="278"/>
            <ac:spMk id="2" creationId="{4BECEAF8-C873-A223-906D-F8E8311F5782}"/>
          </ac:spMkLst>
        </pc:spChg>
        <pc:spChg chg="del mod">
          <ac:chgData name="Sheik Rizwan" userId="10d57d050cba5fc0" providerId="LiveId" clId="{8F0E9758-BD53-4D8F-8D34-5B427A252DF0}" dt="2022-12-08T19:56:48.276" v="362" actId="478"/>
          <ac:spMkLst>
            <pc:docMk/>
            <pc:sldMk cId="2726507854" sldId="278"/>
            <ac:spMk id="3" creationId="{C98EDC98-C78A-AD87-9964-EB2F3C71E40C}"/>
          </ac:spMkLst>
        </pc:spChg>
        <pc:spChg chg="add mod">
          <ac:chgData name="Sheik Rizwan" userId="10d57d050cba5fc0" providerId="LiveId" clId="{8F0E9758-BD53-4D8F-8D34-5B427A252DF0}" dt="2022-12-09T02:12:35.388" v="987" actId="255"/>
          <ac:spMkLst>
            <pc:docMk/>
            <pc:sldMk cId="2726507854" sldId="278"/>
            <ac:spMk id="8" creationId="{32AB0A77-1524-D38E-FB31-1449C44D948A}"/>
          </ac:spMkLst>
        </pc:spChg>
        <pc:picChg chg="add mod">
          <ac:chgData name="Sheik Rizwan" userId="10d57d050cba5fc0" providerId="LiveId" clId="{8F0E9758-BD53-4D8F-8D34-5B427A252DF0}" dt="2022-12-09T02:13:50.806" v="998" actId="1076"/>
          <ac:picMkLst>
            <pc:docMk/>
            <pc:sldMk cId="2726507854" sldId="278"/>
            <ac:picMk id="5" creationId="{6C92A27F-7ACB-2713-F0BD-3AA0FCCF26CF}"/>
          </ac:picMkLst>
        </pc:picChg>
        <pc:picChg chg="add mod modCrop">
          <ac:chgData name="Sheik Rizwan" userId="10d57d050cba5fc0" providerId="LiveId" clId="{8F0E9758-BD53-4D8F-8D34-5B427A252DF0}" dt="2022-12-09T02:13:30.816" v="995" actId="1440"/>
          <ac:picMkLst>
            <pc:docMk/>
            <pc:sldMk cId="2726507854" sldId="278"/>
            <ac:picMk id="7" creationId="{7D55FE5D-E668-8B2C-C439-66B0273262D3}"/>
          </ac:picMkLst>
        </pc:picChg>
      </pc:sldChg>
      <pc:sldChg chg="addSp delSp modSp new mod modAnim">
        <pc:chgData name="Sheik Rizwan" userId="10d57d050cba5fc0" providerId="LiveId" clId="{8F0E9758-BD53-4D8F-8D34-5B427A252DF0}" dt="2022-12-09T05:08:11.322" v="2085"/>
        <pc:sldMkLst>
          <pc:docMk/>
          <pc:sldMk cId="1442557933" sldId="279"/>
        </pc:sldMkLst>
        <pc:spChg chg="add mod">
          <ac:chgData name="Sheik Rizwan" userId="10d57d050cba5fc0" providerId="LiveId" clId="{8F0E9758-BD53-4D8F-8D34-5B427A252DF0}" dt="2022-12-09T04:57:58.886" v="1640" actId="20577"/>
          <ac:spMkLst>
            <pc:docMk/>
            <pc:sldMk cId="1442557933" sldId="279"/>
            <ac:spMk id="2" creationId="{B1CD96B7-4751-C2E5-D850-2C32B2ED2AE1}"/>
          </ac:spMkLst>
        </pc:spChg>
        <pc:spChg chg="del mod">
          <ac:chgData name="Sheik Rizwan" userId="10d57d050cba5fc0" providerId="LiveId" clId="{8F0E9758-BD53-4D8F-8D34-5B427A252DF0}" dt="2022-12-08T19:58:11.871" v="370" actId="478"/>
          <ac:spMkLst>
            <pc:docMk/>
            <pc:sldMk cId="1442557933" sldId="279"/>
            <ac:spMk id="2" creationId="{E8275A0C-94CF-9239-2B90-264C19D6DEA0}"/>
          </ac:spMkLst>
        </pc:spChg>
        <pc:spChg chg="add del mod">
          <ac:chgData name="Sheik Rizwan" userId="10d57d050cba5fc0" providerId="LiveId" clId="{8F0E9758-BD53-4D8F-8D34-5B427A252DF0}" dt="2022-12-09T04:47:19.906" v="1221"/>
          <ac:spMkLst>
            <pc:docMk/>
            <pc:sldMk cId="1442557933" sldId="279"/>
            <ac:spMk id="3" creationId="{77D7ADA2-69D6-9EE1-0475-B6F587BF077E}"/>
          </ac:spMkLst>
        </pc:spChg>
        <pc:spChg chg="del mod">
          <ac:chgData name="Sheik Rizwan" userId="10d57d050cba5fc0" providerId="LiveId" clId="{8F0E9758-BD53-4D8F-8D34-5B427A252DF0}" dt="2022-12-08T19:58:15.267" v="372" actId="478"/>
          <ac:spMkLst>
            <pc:docMk/>
            <pc:sldMk cId="1442557933" sldId="279"/>
            <ac:spMk id="3" creationId="{CA68362E-5089-F362-81D7-B19B4EAA15B5}"/>
          </ac:spMkLst>
        </pc:spChg>
        <pc:spChg chg="add del mod">
          <ac:chgData name="Sheik Rizwan" userId="10d57d050cba5fc0" providerId="LiveId" clId="{8F0E9758-BD53-4D8F-8D34-5B427A252DF0}" dt="2022-12-08T20:24:44.970" v="657"/>
          <ac:spMkLst>
            <pc:docMk/>
            <pc:sldMk cId="1442557933" sldId="279"/>
            <ac:spMk id="5" creationId="{1CC5ABB9-CA41-3BAD-DF35-0C146E398E53}"/>
          </ac:spMkLst>
        </pc:spChg>
        <pc:picChg chg="add mod">
          <ac:chgData name="Sheik Rizwan" userId="10d57d050cba5fc0" providerId="LiveId" clId="{8F0E9758-BD53-4D8F-8D34-5B427A252DF0}" dt="2022-12-09T02:14:03.324" v="999" actId="1440"/>
          <ac:picMkLst>
            <pc:docMk/>
            <pc:sldMk cId="1442557933" sldId="279"/>
            <ac:picMk id="4" creationId="{4E02E6DE-F11E-F280-0724-6CD5DF6D00C1}"/>
          </ac:picMkLst>
        </pc:picChg>
      </pc:sldChg>
      <pc:sldChg chg="addSp delSp modSp new mod modAnim">
        <pc:chgData name="Sheik Rizwan" userId="10d57d050cba5fc0" providerId="LiveId" clId="{8F0E9758-BD53-4D8F-8D34-5B427A252DF0}" dt="2022-12-09T05:08:00.458" v="2082"/>
        <pc:sldMkLst>
          <pc:docMk/>
          <pc:sldMk cId="2262007177" sldId="280"/>
        </pc:sldMkLst>
        <pc:spChg chg="del mod">
          <ac:chgData name="Sheik Rizwan" userId="10d57d050cba5fc0" providerId="LiveId" clId="{8F0E9758-BD53-4D8F-8D34-5B427A252DF0}" dt="2022-12-08T19:59:38.184" v="375" actId="478"/>
          <ac:spMkLst>
            <pc:docMk/>
            <pc:sldMk cId="2262007177" sldId="280"/>
            <ac:spMk id="2" creationId="{1B0A56A8-5C7F-ABB8-FEFD-AC44A110CED6}"/>
          </ac:spMkLst>
        </pc:spChg>
        <pc:spChg chg="add mod">
          <ac:chgData name="Sheik Rizwan" userId="10d57d050cba5fc0" providerId="LiveId" clId="{8F0E9758-BD53-4D8F-8D34-5B427A252DF0}" dt="2022-12-09T05:03:18.721" v="1881" actId="20577"/>
          <ac:spMkLst>
            <pc:docMk/>
            <pc:sldMk cId="2262007177" sldId="280"/>
            <ac:spMk id="2" creationId="{5B2D9A87-63CE-F99B-6D14-C7E803E34F33}"/>
          </ac:spMkLst>
        </pc:spChg>
        <pc:spChg chg="del mod">
          <ac:chgData name="Sheik Rizwan" userId="10d57d050cba5fc0" providerId="LiveId" clId="{8F0E9758-BD53-4D8F-8D34-5B427A252DF0}" dt="2022-12-08T19:59:41.325" v="377" actId="478"/>
          <ac:spMkLst>
            <pc:docMk/>
            <pc:sldMk cId="2262007177" sldId="280"/>
            <ac:spMk id="3" creationId="{5AE0D1F5-3F88-1A3B-7073-400994790D77}"/>
          </ac:spMkLst>
        </pc:spChg>
        <pc:picChg chg="add mod">
          <ac:chgData name="Sheik Rizwan" userId="10d57d050cba5fc0" providerId="LiveId" clId="{8F0E9758-BD53-4D8F-8D34-5B427A252DF0}" dt="2022-12-09T02:14:08.986" v="1000" actId="1440"/>
          <ac:picMkLst>
            <pc:docMk/>
            <pc:sldMk cId="2262007177" sldId="280"/>
            <ac:picMk id="4" creationId="{56634AB0-F799-78C8-FA62-978084D2C453}"/>
          </ac:picMkLst>
        </pc:picChg>
      </pc:sldChg>
      <pc:sldChg chg="addSp delSp modSp new mod modAnim">
        <pc:chgData name="Sheik Rizwan" userId="10d57d050cba5fc0" providerId="LiveId" clId="{8F0E9758-BD53-4D8F-8D34-5B427A252DF0}" dt="2022-12-09T05:07:51.384" v="2080"/>
        <pc:sldMkLst>
          <pc:docMk/>
          <pc:sldMk cId="2712163763" sldId="281"/>
        </pc:sldMkLst>
        <pc:spChg chg="del mod">
          <ac:chgData name="Sheik Rizwan" userId="10d57d050cba5fc0" providerId="LiveId" clId="{8F0E9758-BD53-4D8F-8D34-5B427A252DF0}" dt="2022-12-08T20:00:13.949" v="383" actId="478"/>
          <ac:spMkLst>
            <pc:docMk/>
            <pc:sldMk cId="2712163763" sldId="281"/>
            <ac:spMk id="2" creationId="{AC87DC63-8A67-585E-EAFA-E8359C7FFF34}"/>
          </ac:spMkLst>
        </pc:spChg>
        <pc:spChg chg="add mod">
          <ac:chgData name="Sheik Rizwan" userId="10d57d050cba5fc0" providerId="LiveId" clId="{8F0E9758-BD53-4D8F-8D34-5B427A252DF0}" dt="2022-12-09T05:07:07.171" v="2074" actId="20577"/>
          <ac:spMkLst>
            <pc:docMk/>
            <pc:sldMk cId="2712163763" sldId="281"/>
            <ac:spMk id="2" creationId="{CCA85C1A-F34B-85CF-7FFF-FCB8C592A1D4}"/>
          </ac:spMkLst>
        </pc:spChg>
        <pc:spChg chg="del mod">
          <ac:chgData name="Sheik Rizwan" userId="10d57d050cba5fc0" providerId="LiveId" clId="{8F0E9758-BD53-4D8F-8D34-5B427A252DF0}" dt="2022-12-08T20:00:16.788" v="385" actId="478"/>
          <ac:spMkLst>
            <pc:docMk/>
            <pc:sldMk cId="2712163763" sldId="281"/>
            <ac:spMk id="3" creationId="{35EFDFBD-9B60-BEA4-B53A-E49F5714097B}"/>
          </ac:spMkLst>
        </pc:spChg>
        <pc:picChg chg="add mod">
          <ac:chgData name="Sheik Rizwan" userId="10d57d050cba5fc0" providerId="LiveId" clId="{8F0E9758-BD53-4D8F-8D34-5B427A252DF0}" dt="2022-12-09T02:14:14.582" v="1002" actId="1076"/>
          <ac:picMkLst>
            <pc:docMk/>
            <pc:sldMk cId="2712163763" sldId="281"/>
            <ac:picMk id="4" creationId="{8EEA83E2-23EB-B0A5-8F25-F0A0E42DA9A3}"/>
          </ac:picMkLst>
        </pc:picChg>
      </pc:sldChg>
      <pc:sldChg chg="addSp delSp modSp new mod modTransition modAnim">
        <pc:chgData name="Sheik Rizwan" userId="10d57d050cba5fc0" providerId="LiveId" clId="{8F0E9758-BD53-4D8F-8D34-5B427A252DF0}" dt="2022-12-09T02:37:33.950" v="1213"/>
        <pc:sldMkLst>
          <pc:docMk/>
          <pc:sldMk cId="2584358032" sldId="282"/>
        </pc:sldMkLst>
        <pc:spChg chg="del mod">
          <ac:chgData name="Sheik Rizwan" userId="10d57d050cba5fc0" providerId="LiveId" clId="{8F0E9758-BD53-4D8F-8D34-5B427A252DF0}" dt="2022-12-08T20:03:07.813" v="402" actId="478"/>
          <ac:spMkLst>
            <pc:docMk/>
            <pc:sldMk cId="2584358032" sldId="282"/>
            <ac:spMk id="2" creationId="{D437FED9-7EE6-5B70-3696-4A913ECA5EE9}"/>
          </ac:spMkLst>
        </pc:spChg>
        <pc:spChg chg="del mod">
          <ac:chgData name="Sheik Rizwan" userId="10d57d050cba5fc0" providerId="LiveId" clId="{8F0E9758-BD53-4D8F-8D34-5B427A252DF0}" dt="2022-12-08T20:03:11.644" v="404" actId="478"/>
          <ac:spMkLst>
            <pc:docMk/>
            <pc:sldMk cId="2584358032" sldId="282"/>
            <ac:spMk id="3" creationId="{9EAAC6D2-66F6-33B6-5880-AEC169477185}"/>
          </ac:spMkLst>
        </pc:spChg>
        <pc:picChg chg="add mod modCrop">
          <ac:chgData name="Sheik Rizwan" userId="10d57d050cba5fc0" providerId="LiveId" clId="{8F0E9758-BD53-4D8F-8D34-5B427A252DF0}" dt="2022-12-08T20:26:37.791" v="662" actId="1076"/>
          <ac:picMkLst>
            <pc:docMk/>
            <pc:sldMk cId="2584358032" sldId="282"/>
            <ac:picMk id="5" creationId="{8673CD2B-2675-5ED9-9CE0-2B5CDD17C057}"/>
          </ac:picMkLst>
        </pc:picChg>
      </pc:sldChg>
      <pc:sldChg chg="delSp modSp new del mod">
        <pc:chgData name="Sheik Rizwan" userId="10d57d050cba5fc0" providerId="LiveId" clId="{8F0E9758-BD53-4D8F-8D34-5B427A252DF0}" dt="2022-12-08T20:02:47.301" v="399" actId="47"/>
        <pc:sldMkLst>
          <pc:docMk/>
          <pc:sldMk cId="3213419843" sldId="282"/>
        </pc:sldMkLst>
        <pc:spChg chg="del mod">
          <ac:chgData name="Sheik Rizwan" userId="10d57d050cba5fc0" providerId="LiveId" clId="{8F0E9758-BD53-4D8F-8D34-5B427A252DF0}" dt="2022-12-08T20:00:53.614" v="392" actId="478"/>
          <ac:spMkLst>
            <pc:docMk/>
            <pc:sldMk cId="3213419843" sldId="282"/>
            <ac:spMk id="2" creationId="{F046010E-143E-E22C-3224-A7645566D09D}"/>
          </ac:spMkLst>
        </pc:spChg>
        <pc:spChg chg="del mod">
          <ac:chgData name="Sheik Rizwan" userId="10d57d050cba5fc0" providerId="LiveId" clId="{8F0E9758-BD53-4D8F-8D34-5B427A252DF0}" dt="2022-12-08T20:01:00.002" v="394" actId="478"/>
          <ac:spMkLst>
            <pc:docMk/>
            <pc:sldMk cId="3213419843" sldId="282"/>
            <ac:spMk id="3" creationId="{A1D784E7-FEE3-1B0D-8FA3-910989A38B3B}"/>
          </ac:spMkLst>
        </pc:spChg>
      </pc:sldChg>
      <pc:sldChg chg="modSp new mod ord">
        <pc:chgData name="Sheik Rizwan" userId="10d57d050cba5fc0" providerId="LiveId" clId="{8F0E9758-BD53-4D8F-8D34-5B427A252DF0}" dt="2022-12-09T06:45:26.982" v="2898" actId="27636"/>
        <pc:sldMkLst>
          <pc:docMk/>
          <pc:sldMk cId="1727731159" sldId="283"/>
        </pc:sldMkLst>
        <pc:spChg chg="mod">
          <ac:chgData name="Sheik Rizwan" userId="10d57d050cba5fc0" providerId="LiveId" clId="{8F0E9758-BD53-4D8F-8D34-5B427A252DF0}" dt="2022-12-09T06:15:44.001" v="2108" actId="20577"/>
          <ac:spMkLst>
            <pc:docMk/>
            <pc:sldMk cId="1727731159" sldId="283"/>
            <ac:spMk id="2" creationId="{0F2A993E-B866-275B-5C1C-9384E479AC37}"/>
          </ac:spMkLst>
        </pc:spChg>
        <pc:spChg chg="mod">
          <ac:chgData name="Sheik Rizwan" userId="10d57d050cba5fc0" providerId="LiveId" clId="{8F0E9758-BD53-4D8F-8D34-5B427A252DF0}" dt="2022-12-09T06:45:26.982" v="2898" actId="27636"/>
          <ac:spMkLst>
            <pc:docMk/>
            <pc:sldMk cId="1727731159" sldId="283"/>
            <ac:spMk id="3" creationId="{A2A913D2-AE06-5EE7-031D-6F96AC90BB06}"/>
          </ac:spMkLst>
        </pc:spChg>
      </pc:sldChg>
      <pc:sldChg chg="new del">
        <pc:chgData name="Sheik Rizwan" userId="10d57d050cba5fc0" providerId="LiveId" clId="{8F0E9758-BD53-4D8F-8D34-5B427A252DF0}" dt="2022-12-09T05:28:17.542" v="2095" actId="47"/>
        <pc:sldMkLst>
          <pc:docMk/>
          <pc:sldMk cId="4253216091" sldId="283"/>
        </pc:sldMkLst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800" dirty="0"/>
              <a:t>SIM</a:t>
            </a:r>
            <a:r>
              <a:rPr lang="en-US" sz="2800" baseline="0" dirty="0"/>
              <a:t> CARD USAGE IN THE VILLAGE</a:t>
            </a:r>
            <a:endParaRPr lang="en-US" sz="28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Airtel</c:v>
                </c:pt>
                <c:pt idx="1">
                  <c:v>JIO</c:v>
                </c:pt>
                <c:pt idx="2">
                  <c:v>Idea</c:v>
                </c:pt>
                <c:pt idx="3">
                  <c:v>BSNL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29</c:v>
                </c:pt>
                <c:pt idx="1">
                  <c:v>35</c:v>
                </c:pt>
                <c:pt idx="2">
                  <c:v>10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7D8-416A-8EAA-9F86BB18F7D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85586432"/>
        <c:axId val="185587968"/>
      </c:barChart>
      <c:catAx>
        <c:axId val="1855864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5587968"/>
        <c:crosses val="autoZero"/>
        <c:auto val="1"/>
        <c:lblAlgn val="ctr"/>
        <c:lblOffset val="100"/>
        <c:noMultiLvlLbl val="0"/>
      </c:catAx>
      <c:valAx>
        <c:axId val="1855879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558643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pPr/>
              <a:t>12/28/2022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12/28/2022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12/28/2022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12/28/2022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12/28/2022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12/28/2022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12/28/2022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12/28/2022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12/28/2022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12/28/2022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12/28/2022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12/28/2022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12/28/2022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12/28/2022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12/28/2022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12/28/2022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12/28/2022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12/28/2022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15882-8324-9445-664C-BCBBFE9CBC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10151" y="1250700"/>
            <a:ext cx="8791575" cy="2387600"/>
          </a:xfrm>
        </p:spPr>
        <p:txBody>
          <a:bodyPr>
            <a:normAutofit/>
          </a:bodyPr>
          <a:lstStyle/>
          <a:p>
            <a:r>
              <a:rPr lang="en-IN" sz="6600" dirty="0"/>
              <a:t>Internet usage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A8B92A-9589-FFB4-A603-547B3A2DA6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0693" y="195580"/>
            <a:ext cx="4805680" cy="646684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21D50C2-5425-D61E-2A79-B1DD525B04F4}"/>
              </a:ext>
            </a:extLst>
          </p:cNvPr>
          <p:cNvSpPr txBox="1"/>
          <p:nvPr/>
        </p:nvSpPr>
        <p:spPr>
          <a:xfrm flipH="1">
            <a:off x="1364449" y="727480"/>
            <a:ext cx="57234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600" dirty="0"/>
              <a:t>COMMUNITY SERVICE PROJECT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5D597F-5FC6-7837-BC1C-E11F59F46873}"/>
              </a:ext>
            </a:extLst>
          </p:cNvPr>
          <p:cNvSpPr txBox="1"/>
          <p:nvPr/>
        </p:nvSpPr>
        <p:spPr>
          <a:xfrm>
            <a:off x="2390274" y="3638300"/>
            <a:ext cx="42756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/>
              <a:t>Location : </a:t>
            </a:r>
            <a:r>
              <a:rPr lang="en-IN" sz="2800" dirty="0" err="1"/>
              <a:t>Ramesampeta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88120742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8" presetClass="emph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1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 build="p"/>
      <p:bldP spid="7" grpId="1" build="allAtOnce"/>
      <p:bldP spid="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111836-CF1D-E873-7E18-97A467670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322339"/>
            <a:ext cx="9905998" cy="1162171"/>
          </a:xfrm>
        </p:spPr>
        <p:txBody>
          <a:bodyPr>
            <a:normAutofit fontScale="90000"/>
          </a:bodyPr>
          <a:lstStyle/>
          <a:p>
            <a:r>
              <a:rPr lang="en-IN" sz="4900" dirty="0"/>
              <a:t>Surveys taken by our Team</a:t>
            </a:r>
            <a:br>
              <a:rPr lang="en-IN" dirty="0"/>
            </a:br>
            <a:br>
              <a:rPr lang="en-IN" dirty="0"/>
            </a:br>
            <a:r>
              <a:rPr lang="en-IN" sz="4000" dirty="0"/>
              <a:t>Day – 1                                   date - </a:t>
            </a:r>
            <a:r>
              <a:rPr lang="en-IN" sz="3200" dirty="0"/>
              <a:t>30/08/22</a:t>
            </a:r>
            <a:endParaRPr lang="en-IN" sz="4000" dirty="0"/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0AA562B3-9870-1DD4-D3FF-7EBB5572CB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61" y="1651000"/>
            <a:ext cx="3637279" cy="366776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A6939B52-5ECF-DADF-45B2-F8C0014CD5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5720" y="1671320"/>
            <a:ext cx="3911600" cy="366776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47B6F1EF-A749-B649-AFB8-7635B1C702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2851" y="1701800"/>
            <a:ext cx="3911600" cy="366776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Rectangle 5"/>
          <p:cNvSpPr/>
          <p:nvPr/>
        </p:nvSpPr>
        <p:spPr>
          <a:xfrm>
            <a:off x="457200" y="5439956"/>
            <a:ext cx="1128776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IN" sz="2800" dirty="0"/>
              <a:t>Visited 4 houses and </a:t>
            </a:r>
            <a:r>
              <a:rPr lang="en-IN" sz="2800" dirty="0" err="1"/>
              <a:t>intracted</a:t>
            </a:r>
            <a:r>
              <a:rPr lang="en-IN" sz="2800" dirty="0"/>
              <a:t> with 10 peoples from 10:00AM to 12:30PM </a:t>
            </a:r>
          </a:p>
          <a:p>
            <a:pPr>
              <a:buFont typeface="Arial" pitchFamily="34" charset="0"/>
              <a:buChar char="•"/>
            </a:pPr>
            <a:r>
              <a:rPr lang="en-IN" sz="2800" dirty="0"/>
              <a:t>Visited 6 houses and </a:t>
            </a:r>
            <a:r>
              <a:rPr lang="en-IN" sz="2800" dirty="0" err="1"/>
              <a:t>intracted</a:t>
            </a:r>
            <a:r>
              <a:rPr lang="en-IN" sz="2800" dirty="0"/>
              <a:t> with 20 peoples from 02:00PM to 04:30PM </a:t>
            </a:r>
          </a:p>
        </p:txBody>
      </p:sp>
    </p:spTree>
    <p:extLst>
      <p:ext uri="{BB962C8B-B14F-4D97-AF65-F5344CB8AC3E}">
        <p14:creationId xmlns:p14="http://schemas.microsoft.com/office/powerpoint/2010/main" val="986461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C02313-F8E3-86A3-9DE7-ADCA113CA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7177" y="697165"/>
            <a:ext cx="3821502" cy="1098139"/>
          </a:xfrm>
        </p:spPr>
        <p:txBody>
          <a:bodyPr>
            <a:normAutofit/>
          </a:bodyPr>
          <a:lstStyle/>
          <a:p>
            <a:r>
              <a:rPr lang="en-IN" sz="3200" dirty="0"/>
              <a:t>date - 30/08/22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4BFFFA2-338F-B48C-6FCE-4A7E9C9969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1572" y="1982472"/>
            <a:ext cx="3623255" cy="4104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52A2E64-DEF2-C5A3-73BB-C69D3779A1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4107" y="2036844"/>
            <a:ext cx="3484880" cy="399589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603781287"/>
      </p:ext>
    </p:extLst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E21E7-03A6-B00B-79A6-079A1C500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en-IN" dirty="0"/>
              <a:t>Day-2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BAA4EB9-206D-06ED-61E2-41C3BC78A8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5272" y="1172528"/>
            <a:ext cx="3520968" cy="373475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F8EFDCD-84A2-52E5-9D72-EF6613F0D4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7360" y="1263968"/>
            <a:ext cx="3992880" cy="373475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BD94904-8B08-5D6C-2E98-147EC8802598}"/>
              </a:ext>
            </a:extLst>
          </p:cNvPr>
          <p:cNvSpPr txBox="1"/>
          <p:nvPr/>
        </p:nvSpPr>
        <p:spPr>
          <a:xfrm>
            <a:off x="7457440" y="516775"/>
            <a:ext cx="34137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/>
              <a:t>DATE - 31/08/22</a:t>
            </a:r>
          </a:p>
        </p:txBody>
      </p:sp>
      <p:sp>
        <p:nvSpPr>
          <p:cNvPr id="6" name="Rectangle 5"/>
          <p:cNvSpPr/>
          <p:nvPr/>
        </p:nvSpPr>
        <p:spPr>
          <a:xfrm>
            <a:off x="762000" y="5033556"/>
            <a:ext cx="110236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IN" sz="2800" dirty="0"/>
              <a:t>Visited 10 houses and </a:t>
            </a:r>
            <a:r>
              <a:rPr lang="en-IN" sz="2800" dirty="0" err="1"/>
              <a:t>intracted</a:t>
            </a:r>
            <a:r>
              <a:rPr lang="en-IN" sz="2800" dirty="0"/>
              <a:t> with 15 peoples from 10:00AM to 12:30PM </a:t>
            </a:r>
          </a:p>
          <a:p>
            <a:pPr>
              <a:buFont typeface="Arial" pitchFamily="34" charset="0"/>
              <a:buChar char="•"/>
            </a:pPr>
            <a:r>
              <a:rPr lang="en-IN" sz="2800" dirty="0"/>
              <a:t>Visited 8 houses and </a:t>
            </a:r>
            <a:r>
              <a:rPr lang="en-IN" sz="2800" dirty="0" err="1"/>
              <a:t>intracted</a:t>
            </a:r>
            <a:r>
              <a:rPr lang="en-IN" sz="2800" dirty="0"/>
              <a:t> with 12 peoples from 02:00PM to 04:30PM </a:t>
            </a:r>
          </a:p>
        </p:txBody>
      </p:sp>
    </p:spTree>
    <p:extLst>
      <p:ext uri="{BB962C8B-B14F-4D97-AF65-F5344CB8AC3E}">
        <p14:creationId xmlns:p14="http://schemas.microsoft.com/office/powerpoint/2010/main" val="3528806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2" grpId="0"/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0E599-F83D-409F-670B-334A381CD0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0613" y="0"/>
            <a:ext cx="9905998" cy="1478570"/>
          </a:xfrm>
        </p:spPr>
        <p:txBody>
          <a:bodyPr/>
          <a:lstStyle/>
          <a:p>
            <a:r>
              <a:rPr lang="en-IN" dirty="0"/>
              <a:t>Day-3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7488BFD-8F45-B12C-6D33-A1096C4D2D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1427" y="1001792"/>
            <a:ext cx="3581293" cy="395636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7BC4A41-B302-F2C6-BE7E-41C38DA4F5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3533" y="1042432"/>
            <a:ext cx="3942078" cy="395636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6E8677A-2932-15A7-13E6-96F8374D34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6424" y="1062752"/>
            <a:ext cx="3817459" cy="395636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2E3D6E4-95C7-3651-1F29-558FC56B589C}"/>
              </a:ext>
            </a:extLst>
          </p:cNvPr>
          <p:cNvSpPr txBox="1"/>
          <p:nvPr/>
        </p:nvSpPr>
        <p:spPr>
          <a:xfrm>
            <a:off x="8045131" y="415175"/>
            <a:ext cx="30098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/>
              <a:t>DATE-01/09/22</a:t>
            </a:r>
          </a:p>
        </p:txBody>
      </p:sp>
      <p:sp>
        <p:nvSpPr>
          <p:cNvPr id="8" name="Rectangle 7"/>
          <p:cNvSpPr/>
          <p:nvPr/>
        </p:nvSpPr>
        <p:spPr>
          <a:xfrm>
            <a:off x="497840" y="5246916"/>
            <a:ext cx="114300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IN" sz="2800" dirty="0"/>
              <a:t>Visited 9 houses and </a:t>
            </a:r>
            <a:r>
              <a:rPr lang="en-IN" sz="2800" dirty="0" err="1"/>
              <a:t>intracted</a:t>
            </a:r>
            <a:r>
              <a:rPr lang="en-IN" sz="2800" dirty="0"/>
              <a:t> with 13 peoples from 10:00AM to 12:30PM </a:t>
            </a:r>
          </a:p>
          <a:p>
            <a:pPr>
              <a:buFont typeface="Arial" pitchFamily="34" charset="0"/>
              <a:buChar char="•"/>
            </a:pPr>
            <a:r>
              <a:rPr lang="en-IN" sz="2800" dirty="0"/>
              <a:t>Visited 10 houses and </a:t>
            </a:r>
            <a:r>
              <a:rPr lang="en-IN" sz="2800" dirty="0" err="1"/>
              <a:t>intracted</a:t>
            </a:r>
            <a:r>
              <a:rPr lang="en-IN" sz="2800" dirty="0"/>
              <a:t> with 15 peoples from 02:00PM to 04:30PM </a:t>
            </a:r>
          </a:p>
        </p:txBody>
      </p:sp>
    </p:spTree>
    <p:extLst>
      <p:ext uri="{BB962C8B-B14F-4D97-AF65-F5344CB8AC3E}">
        <p14:creationId xmlns:p14="http://schemas.microsoft.com/office/powerpoint/2010/main" val="3104156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58DB6-639C-8AAC-39E4-4C5CB65D46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4881" y="-243840"/>
            <a:ext cx="9905998" cy="1478570"/>
          </a:xfrm>
        </p:spPr>
        <p:txBody>
          <a:bodyPr/>
          <a:lstStyle/>
          <a:p>
            <a:r>
              <a:rPr lang="en-IN" dirty="0"/>
              <a:t>Day-4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F4B0825-2E49-51C4-D4F9-7D2BC99215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9390" y="843280"/>
            <a:ext cx="3300769" cy="432816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EADFFC8-69F9-4F82-BCAE-1954B7C92A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1760" y="894081"/>
            <a:ext cx="3972560" cy="427736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068D0E1-D5F5-8EB0-64A1-19D8AD2D45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8641" y="782320"/>
            <a:ext cx="3870960" cy="42164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3782757-54AE-0605-6773-D69E88D622A9}"/>
              </a:ext>
            </a:extLst>
          </p:cNvPr>
          <p:cNvSpPr txBox="1"/>
          <p:nvPr/>
        </p:nvSpPr>
        <p:spPr>
          <a:xfrm>
            <a:off x="8104187" y="213360"/>
            <a:ext cx="312261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/>
              <a:t>DATE-02/09/22</a:t>
            </a:r>
          </a:p>
          <a:p>
            <a:endParaRPr lang="en-IN" dirty="0"/>
          </a:p>
        </p:txBody>
      </p:sp>
      <p:sp>
        <p:nvSpPr>
          <p:cNvPr id="7" name="Rectangle 6"/>
          <p:cNvSpPr/>
          <p:nvPr/>
        </p:nvSpPr>
        <p:spPr>
          <a:xfrm>
            <a:off x="609600" y="5368836"/>
            <a:ext cx="115824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IN" sz="2800" dirty="0"/>
              <a:t>Visited 10 houses and </a:t>
            </a:r>
            <a:r>
              <a:rPr lang="en-IN" sz="2800" dirty="0" err="1"/>
              <a:t>intracted</a:t>
            </a:r>
            <a:r>
              <a:rPr lang="en-IN" sz="2800" dirty="0"/>
              <a:t> with 15 peoples from 10:00AM to 12:30PM </a:t>
            </a:r>
          </a:p>
          <a:p>
            <a:pPr>
              <a:buFont typeface="Arial" pitchFamily="34" charset="0"/>
              <a:buChar char="•"/>
            </a:pPr>
            <a:r>
              <a:rPr lang="en-IN" sz="2800" dirty="0"/>
              <a:t>Visited 10 houses and </a:t>
            </a:r>
            <a:r>
              <a:rPr lang="en-IN" sz="2800" dirty="0" err="1"/>
              <a:t>intracted</a:t>
            </a:r>
            <a:r>
              <a:rPr lang="en-IN" sz="2800" dirty="0"/>
              <a:t> with 20 peoples from 02:00PM to 04:30PM </a:t>
            </a:r>
          </a:p>
        </p:txBody>
      </p:sp>
    </p:spTree>
    <p:extLst>
      <p:ext uri="{BB962C8B-B14F-4D97-AF65-F5344CB8AC3E}">
        <p14:creationId xmlns:p14="http://schemas.microsoft.com/office/powerpoint/2010/main" val="363383050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500"/>
                            </p:stCondLst>
                            <p:childTnLst>
                              <p:par>
                                <p:cTn id="1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2" grpId="0"/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F2808E-1765-96E2-8102-43BA1A3C50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-255242"/>
            <a:ext cx="9905998" cy="1478570"/>
          </a:xfrm>
        </p:spPr>
        <p:txBody>
          <a:bodyPr/>
          <a:lstStyle/>
          <a:p>
            <a:r>
              <a:rPr lang="en-IN" dirty="0"/>
              <a:t>Day-5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4BEA82C-E046-9664-F7C6-0D10AE5138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2590" y="751840"/>
            <a:ext cx="3199170" cy="409448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7032B2FF-F9FC-6CA2-3499-DFEACBFE50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1296" y="731520"/>
            <a:ext cx="3036609" cy="41148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137DA32-9782-E3A5-35FE-40E34033B2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9471" y="894080"/>
            <a:ext cx="3565643" cy="40132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F2544D6-4A8A-2B81-90B5-1C3FB3E5BD75}"/>
              </a:ext>
            </a:extLst>
          </p:cNvPr>
          <p:cNvSpPr txBox="1"/>
          <p:nvPr/>
        </p:nvSpPr>
        <p:spPr>
          <a:xfrm>
            <a:off x="8325663" y="53156"/>
            <a:ext cx="291592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/>
              <a:t>DATE-03/09/22</a:t>
            </a:r>
          </a:p>
          <a:p>
            <a:endParaRPr lang="en-IN" dirty="0"/>
          </a:p>
        </p:txBody>
      </p:sp>
      <p:sp>
        <p:nvSpPr>
          <p:cNvPr id="9" name="Rectangle 8"/>
          <p:cNvSpPr/>
          <p:nvPr/>
        </p:nvSpPr>
        <p:spPr>
          <a:xfrm>
            <a:off x="741680" y="4830356"/>
            <a:ext cx="1088136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IN" sz="2800" dirty="0"/>
              <a:t>Visited 10 houses and </a:t>
            </a:r>
            <a:r>
              <a:rPr lang="en-IN" sz="2800" dirty="0" err="1"/>
              <a:t>intracted</a:t>
            </a:r>
            <a:r>
              <a:rPr lang="en-IN" sz="2800" dirty="0"/>
              <a:t> with 15 peoples from 10:00AM to 12:30PM </a:t>
            </a:r>
          </a:p>
          <a:p>
            <a:pPr>
              <a:buFont typeface="Arial" pitchFamily="34" charset="0"/>
              <a:buChar char="•"/>
            </a:pPr>
            <a:r>
              <a:rPr lang="en-IN" sz="2800" dirty="0"/>
              <a:t>Visited 10 houses and </a:t>
            </a:r>
            <a:r>
              <a:rPr lang="en-IN" sz="2800" dirty="0" err="1"/>
              <a:t>intracted</a:t>
            </a:r>
            <a:r>
              <a:rPr lang="en-IN" sz="2800" dirty="0"/>
              <a:t> with 10 peoples from 02:00PM to 04:30PM </a:t>
            </a:r>
          </a:p>
        </p:txBody>
      </p:sp>
    </p:spTree>
    <p:extLst>
      <p:ext uri="{BB962C8B-B14F-4D97-AF65-F5344CB8AC3E}">
        <p14:creationId xmlns:p14="http://schemas.microsoft.com/office/powerpoint/2010/main" val="280275870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285C83-4D63-63A2-3B0A-F27EBFC2D8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0933" y="-346682"/>
            <a:ext cx="9905998" cy="1478570"/>
          </a:xfrm>
        </p:spPr>
        <p:txBody>
          <a:bodyPr/>
          <a:lstStyle/>
          <a:p>
            <a:r>
              <a:rPr lang="en-IN" dirty="0"/>
              <a:t>Day-6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0F78AE3-376B-E319-FB4E-BA0E03B7D3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1432" y="882306"/>
            <a:ext cx="3988328" cy="432403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4003103-9F5C-BD60-7A37-CD47B611D8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5015" y="831506"/>
            <a:ext cx="3538009" cy="432403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A1C1766-C81E-4DE8-C322-B60A08B29E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7319" y="943266"/>
            <a:ext cx="3509753" cy="432403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2DB2BDF-5350-51D2-EDF6-44130ADDC052}"/>
              </a:ext>
            </a:extLst>
          </p:cNvPr>
          <p:cNvSpPr txBox="1"/>
          <p:nvPr/>
        </p:nvSpPr>
        <p:spPr>
          <a:xfrm>
            <a:off x="8149690" y="140855"/>
            <a:ext cx="32558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/>
              <a:t>DATE-04/09/22</a:t>
            </a:r>
          </a:p>
        </p:txBody>
      </p:sp>
      <p:sp>
        <p:nvSpPr>
          <p:cNvPr id="8" name="Rectangle 7"/>
          <p:cNvSpPr/>
          <p:nvPr/>
        </p:nvSpPr>
        <p:spPr>
          <a:xfrm>
            <a:off x="528320" y="5257076"/>
            <a:ext cx="1128776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IN" sz="2800" dirty="0"/>
              <a:t>Visited 12 houses and </a:t>
            </a:r>
            <a:r>
              <a:rPr lang="en-IN" sz="2800" dirty="0" err="1"/>
              <a:t>intracted</a:t>
            </a:r>
            <a:r>
              <a:rPr lang="en-IN" sz="2800" dirty="0"/>
              <a:t> with 25 peoples from 10:00AM to 12:30PM </a:t>
            </a:r>
          </a:p>
          <a:p>
            <a:pPr>
              <a:buFont typeface="Arial" pitchFamily="34" charset="0"/>
              <a:buChar char="•"/>
            </a:pPr>
            <a:r>
              <a:rPr lang="en-IN" sz="2800" dirty="0"/>
              <a:t>Visited 13 houses and </a:t>
            </a:r>
            <a:r>
              <a:rPr lang="en-IN" sz="2800" dirty="0" err="1"/>
              <a:t>intracted</a:t>
            </a:r>
            <a:r>
              <a:rPr lang="en-IN" sz="2800" dirty="0"/>
              <a:t> with 25 peoples from 02:00PM to 04:30PM </a:t>
            </a:r>
          </a:p>
        </p:txBody>
      </p:sp>
    </p:spTree>
    <p:extLst>
      <p:ext uri="{BB962C8B-B14F-4D97-AF65-F5344CB8AC3E}">
        <p14:creationId xmlns:p14="http://schemas.microsoft.com/office/powerpoint/2010/main" val="371744137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/>
      <p:bldP spid="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D4C0DA7-C6DF-968A-F7DF-57EF012357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278" y="812006"/>
            <a:ext cx="9975444" cy="382466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F13AE01-CBDF-3811-CAFA-ACB06979EB08}"/>
              </a:ext>
            </a:extLst>
          </p:cNvPr>
          <p:cNvSpPr txBox="1"/>
          <p:nvPr/>
        </p:nvSpPr>
        <p:spPr>
          <a:xfrm>
            <a:off x="2925314" y="152017"/>
            <a:ext cx="54660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dirty="0"/>
              <a:t>WE GOT 70+ RESPONSES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7CAE14F-CA9B-9503-2D1E-0EECE06525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8278" y="4636671"/>
            <a:ext cx="9975444" cy="214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00296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FF31F42-4790-5B0B-3FD6-D078060338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209" y="338922"/>
            <a:ext cx="10173582" cy="463296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20F4A7B-73D8-4244-25F6-F34BA2C44A05}"/>
              </a:ext>
            </a:extLst>
          </p:cNvPr>
          <p:cNvSpPr txBox="1"/>
          <p:nvPr/>
        </p:nvSpPr>
        <p:spPr>
          <a:xfrm>
            <a:off x="1412240" y="5435600"/>
            <a:ext cx="91338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600" dirty="0"/>
              <a:t>THESE ARE THE RESPONSES WE COLLECTED DURING SURVEY…</a:t>
            </a:r>
          </a:p>
        </p:txBody>
      </p:sp>
    </p:spTree>
    <p:extLst>
      <p:ext uri="{BB962C8B-B14F-4D97-AF65-F5344CB8AC3E}">
        <p14:creationId xmlns:p14="http://schemas.microsoft.com/office/powerpoint/2010/main" val="2896714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8" presetClass="emph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27954-A5F7-F338-AA24-0894B8EA8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7733" y="121920"/>
            <a:ext cx="9905998" cy="1213168"/>
          </a:xfrm>
        </p:spPr>
        <p:txBody>
          <a:bodyPr>
            <a:normAutofit/>
          </a:bodyPr>
          <a:lstStyle/>
          <a:p>
            <a:pPr algn="ctr"/>
            <a:r>
              <a:rPr lang="en-IN" sz="5400" dirty="0"/>
              <a:t>RESPONSES</a:t>
            </a:r>
          </a:p>
        </p:txBody>
      </p:sp>
      <p:pic>
        <p:nvPicPr>
          <p:cNvPr id="4" name="Picture 3" descr="Forms response chart. Question title: Occupation. Number of responses: 51 responses.">
            <a:extLst>
              <a:ext uri="{FF2B5EF4-FFF2-40B4-BE49-F238E27FC236}">
                <a16:creationId xmlns:a16="http://schemas.microsoft.com/office/drawing/2014/main" id="{8F629B91-50A4-BCBA-6EA1-F5CF86383E58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7952" y="2341407"/>
            <a:ext cx="5732780" cy="273748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2" descr="Forms response chart. Question title: Age&#10;. Number of responses: 75 responses.">
            <a:extLst>
              <a:ext uri="{FF2B5EF4-FFF2-40B4-BE49-F238E27FC236}">
                <a16:creationId xmlns:a16="http://schemas.microsoft.com/office/drawing/2014/main" id="{CE497D21-E2E6-733A-4B87-FB916905BE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315528"/>
            <a:ext cx="5734050" cy="273748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325120" y="5267236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IN" b="1" dirty="0">
                <a:solidFill>
                  <a:srgbClr val="FFFF00"/>
                </a:solidFill>
              </a:rPr>
              <a:t>OCUPATION:</a:t>
            </a:r>
          </a:p>
          <a:p>
            <a:pPr>
              <a:buFont typeface="Arial" pitchFamily="34" charset="0"/>
              <a:buChar char="•"/>
            </a:pPr>
            <a:r>
              <a:rPr lang="en-IN" b="1" dirty="0">
                <a:solidFill>
                  <a:srgbClr val="FFFF00"/>
                </a:solidFill>
              </a:rPr>
              <a:t>EDUCATION:-21.6%(MAX)</a:t>
            </a:r>
          </a:p>
          <a:p>
            <a:pPr>
              <a:buFont typeface="Arial" pitchFamily="34" charset="0"/>
              <a:buChar char="•"/>
            </a:pPr>
            <a:r>
              <a:rPr lang="en-IN" b="1" dirty="0">
                <a:solidFill>
                  <a:srgbClr val="FFFF00"/>
                </a:solidFill>
              </a:rPr>
              <a:t>2%(MIN)-DRIVER,SHOP,WORKER HOUSEWIFE,ETC</a:t>
            </a:r>
          </a:p>
        </p:txBody>
      </p:sp>
    </p:spTree>
    <p:extLst>
      <p:ext uri="{BB962C8B-B14F-4D97-AF65-F5344CB8AC3E}">
        <p14:creationId xmlns:p14="http://schemas.microsoft.com/office/powerpoint/2010/main" val="3200440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8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0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500"/>
                            </p:stCondLst>
                            <p:childTnLst>
                              <p:par>
                                <p:cTn id="16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C0A2D-700E-C854-B90C-4DBB93EE7F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3600" dirty="0"/>
              <a:t>MENTOR : Mrs . </a:t>
            </a:r>
            <a:r>
              <a:rPr lang="en-IN" sz="3600" dirty="0" err="1"/>
              <a:t>Jalligampala</a:t>
            </a:r>
            <a:r>
              <a:rPr lang="en-IN" sz="3600" dirty="0"/>
              <a:t> </a:t>
            </a:r>
            <a:r>
              <a:rPr lang="en-IN" sz="3600" dirty="0" err="1"/>
              <a:t>Divya</a:t>
            </a:r>
            <a:r>
              <a:rPr lang="en-IN" sz="3600" dirty="0"/>
              <a:t> Lalitha Sri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6CAA5E-F736-A1DD-D703-807A7EC23A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03400" y="2241021"/>
            <a:ext cx="10243078" cy="4312180"/>
          </a:xfrm>
        </p:spPr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en-IN" sz="5100" b="1" dirty="0"/>
              <a:t>Team Members :</a:t>
            </a:r>
            <a:r>
              <a:rPr lang="en-IN" sz="3400" b="1" dirty="0"/>
              <a:t> </a:t>
            </a:r>
          </a:p>
          <a:p>
            <a:r>
              <a:rPr lang="en-IN" sz="4200" dirty="0" err="1"/>
              <a:t>Abir</a:t>
            </a:r>
            <a:r>
              <a:rPr lang="en-IN" sz="4200" dirty="0"/>
              <a:t> </a:t>
            </a:r>
            <a:r>
              <a:rPr lang="en-IN" sz="4200" dirty="0" err="1"/>
              <a:t>Basak</a:t>
            </a:r>
            <a:r>
              <a:rPr lang="en-IN" sz="4200" dirty="0"/>
              <a:t> -21P31A0568</a:t>
            </a:r>
          </a:p>
          <a:p>
            <a:r>
              <a:rPr lang="en-IN" sz="4200" dirty="0"/>
              <a:t>Akshat Kumar </a:t>
            </a:r>
            <a:r>
              <a:rPr lang="en-IN" sz="4200" dirty="0" err="1"/>
              <a:t>Sinha</a:t>
            </a:r>
            <a:r>
              <a:rPr lang="en-IN" sz="4200" dirty="0"/>
              <a:t> - 21P31A0570</a:t>
            </a:r>
          </a:p>
          <a:p>
            <a:r>
              <a:rPr lang="en-IN" sz="4200" dirty="0"/>
              <a:t>Amir </a:t>
            </a:r>
            <a:r>
              <a:rPr lang="en-IN" sz="4200" dirty="0" err="1"/>
              <a:t>Hamza</a:t>
            </a:r>
            <a:r>
              <a:rPr lang="en-IN" sz="4200" dirty="0"/>
              <a:t> - 21P31A0571</a:t>
            </a:r>
          </a:p>
          <a:p>
            <a:r>
              <a:rPr lang="en-IN" sz="4200" dirty="0" err="1"/>
              <a:t>Bibhab</a:t>
            </a:r>
            <a:r>
              <a:rPr lang="en-IN" sz="4200" dirty="0"/>
              <a:t> Das - 21P31A0575</a:t>
            </a:r>
          </a:p>
          <a:p>
            <a:r>
              <a:rPr lang="en-IN" sz="4200" dirty="0" err="1"/>
              <a:t>Dwipendu</a:t>
            </a:r>
            <a:r>
              <a:rPr lang="en-IN" sz="4200" dirty="0"/>
              <a:t> </a:t>
            </a:r>
            <a:r>
              <a:rPr lang="en-IN" sz="4200" dirty="0" err="1"/>
              <a:t>Kundu</a:t>
            </a:r>
            <a:r>
              <a:rPr lang="en-IN" sz="4200" dirty="0"/>
              <a:t> - 21P31A0581</a:t>
            </a:r>
          </a:p>
          <a:p>
            <a:r>
              <a:rPr lang="en-IN" sz="4200" dirty="0"/>
              <a:t>Kunal </a:t>
            </a:r>
            <a:r>
              <a:rPr lang="en-IN" sz="4200" dirty="0" err="1"/>
              <a:t>Kanti</a:t>
            </a:r>
            <a:r>
              <a:rPr lang="en-IN" sz="4200" dirty="0"/>
              <a:t> </a:t>
            </a:r>
            <a:r>
              <a:rPr lang="en-IN" sz="4200" dirty="0" err="1"/>
              <a:t>Saha</a:t>
            </a:r>
            <a:r>
              <a:rPr lang="en-IN" sz="4200" dirty="0"/>
              <a:t> - 21P31A0594</a:t>
            </a:r>
          </a:p>
          <a:p>
            <a:r>
              <a:rPr lang="en-IN" sz="4200" dirty="0"/>
              <a:t>Sheik </a:t>
            </a:r>
            <a:r>
              <a:rPr lang="en-IN" sz="4200" dirty="0" err="1"/>
              <a:t>Rizwan</a:t>
            </a:r>
            <a:r>
              <a:rPr lang="en-IN" sz="4200" dirty="0"/>
              <a:t> - 21P31A05B5</a:t>
            </a:r>
          </a:p>
          <a:p>
            <a:r>
              <a:rPr lang="en-IN" sz="4200" dirty="0" err="1"/>
              <a:t>Narni</a:t>
            </a:r>
            <a:r>
              <a:rPr lang="en-IN" sz="4200" dirty="0"/>
              <a:t> </a:t>
            </a:r>
            <a:r>
              <a:rPr lang="en-IN" sz="4200" dirty="0" err="1"/>
              <a:t>Sai</a:t>
            </a:r>
            <a:r>
              <a:rPr lang="en-IN" sz="4200" dirty="0"/>
              <a:t> </a:t>
            </a:r>
            <a:r>
              <a:rPr lang="en-IN" sz="4200" dirty="0" err="1"/>
              <a:t>Jeevan</a:t>
            </a:r>
            <a:r>
              <a:rPr lang="en-IN" sz="4200" dirty="0"/>
              <a:t> - 21P31A0557</a:t>
            </a:r>
          </a:p>
          <a:p>
            <a:r>
              <a:rPr lang="en-IN" sz="4200" dirty="0" err="1"/>
              <a:t>Abhishek</a:t>
            </a:r>
            <a:r>
              <a:rPr lang="en-IN" sz="4200" dirty="0"/>
              <a:t> Kumar - 21P31A0567</a:t>
            </a:r>
          </a:p>
          <a:p>
            <a:endParaRPr lang="en-IN" dirty="0"/>
          </a:p>
          <a:p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607DCD3-7A5D-AC88-704A-7E76336E24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" r="-20" b="9422"/>
          <a:stretch/>
        </p:blipFill>
        <p:spPr>
          <a:xfrm>
            <a:off x="5862319" y="2241021"/>
            <a:ext cx="4829491" cy="351028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66480967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0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5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6000"/>
                            </p:stCondLst>
                            <p:childTnLst>
                              <p:par>
                                <p:cTn id="51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Forms response chart. Question title: 1. Do you aware about internet usage?. Number of responses: 75 responses.">
            <a:extLst>
              <a:ext uri="{FF2B5EF4-FFF2-40B4-BE49-F238E27FC236}">
                <a16:creationId xmlns:a16="http://schemas.microsoft.com/office/drawing/2014/main" id="{CFB526EC-C09A-EB15-8358-723F5994C9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8975" y="185096"/>
            <a:ext cx="5734050" cy="240982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Forms response chart. Question title: 2. Do you have any Email?. Number of responses: 75 responses.">
            <a:extLst>
              <a:ext uri="{FF2B5EF4-FFF2-40B4-BE49-F238E27FC236}">
                <a16:creationId xmlns:a16="http://schemas.microsoft.com/office/drawing/2014/main" id="{BCB31F66-E1E9-E334-936D-F8AD878DC2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35" y="3261839"/>
            <a:ext cx="5734050" cy="240982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Forms response chart. Question title: 3. Which provider/SIM you are using currently for internet access?. Number of responses: 75 responses.">
            <a:extLst>
              <a:ext uri="{FF2B5EF4-FFF2-40B4-BE49-F238E27FC236}">
                <a16:creationId xmlns:a16="http://schemas.microsoft.com/office/drawing/2014/main" id="{70A9FC32-1BFB-629C-246D-6469BEF20F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7950" y="3261839"/>
            <a:ext cx="5734050" cy="240982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2082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1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5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Forms response chart. Question title: 4. What do you primarily use the Web for?&#10;. Number of responses: 75 responses.">
            <a:extLst>
              <a:ext uri="{FF2B5EF4-FFF2-40B4-BE49-F238E27FC236}">
                <a16:creationId xmlns:a16="http://schemas.microsoft.com/office/drawing/2014/main" id="{F115D366-1E5F-15CA-E6A3-E777A8722E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35" y="619441"/>
            <a:ext cx="5734050" cy="273367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Forms response chart. Question title: 5. How many members use the internet in your family?. Number of responses: 73 responses.">
            <a:extLst>
              <a:ext uri="{FF2B5EF4-FFF2-40B4-BE49-F238E27FC236}">
                <a16:creationId xmlns:a16="http://schemas.microsoft.com/office/drawing/2014/main" id="{1C026934-60EB-ACAD-B7B2-7E76B78127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6817" y="2518091"/>
            <a:ext cx="5734050" cy="240982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Forms response chart. Question title: 6. How many hour you spend for using internet?&#10;. Number of responses: 73 responses.">
            <a:extLst>
              <a:ext uri="{FF2B5EF4-FFF2-40B4-BE49-F238E27FC236}">
                <a16:creationId xmlns:a16="http://schemas.microsoft.com/office/drawing/2014/main" id="{7F298BA6-59CA-CE3C-ACE1-ACCD161706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35" y="4154488"/>
            <a:ext cx="5734050" cy="240982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801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Forms response chart. Question title: 8. What problems you face while using the internet?. Number of responses: 45 responses.">
            <a:extLst>
              <a:ext uri="{FF2B5EF4-FFF2-40B4-BE49-F238E27FC236}">
                <a16:creationId xmlns:a16="http://schemas.microsoft.com/office/drawing/2014/main" id="{616CD468-E058-B750-9541-92ED2D7DB7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3470" y="668659"/>
            <a:ext cx="5734050" cy="240982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Forms response chart. Question title: 9. Do you think the network connection in every corner of village is sufficient?. Number of responses: 69 responses.">
            <a:extLst>
              <a:ext uri="{FF2B5EF4-FFF2-40B4-BE49-F238E27FC236}">
                <a16:creationId xmlns:a16="http://schemas.microsoft.com/office/drawing/2014/main" id="{0B5BC41C-E04B-DD1C-83D3-F0F270D00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01" y="3646487"/>
            <a:ext cx="5734050" cy="240982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Forms response chart. Question title: 10. Do you use internet for long distance communication?. Number of responses: 64 responses.">
            <a:extLst>
              <a:ext uri="{FF2B5EF4-FFF2-40B4-BE49-F238E27FC236}">
                <a16:creationId xmlns:a16="http://schemas.microsoft.com/office/drawing/2014/main" id="{6CDD9C46-3163-72D6-12C5-CBCAD10627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4749" y="3646486"/>
            <a:ext cx="5734050" cy="240982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Forms response chart. Question title: 7. How is the speed of the internet in your area?. Number of responses: 75 responses.">
            <a:extLst>
              <a:ext uri="{FF2B5EF4-FFF2-40B4-BE49-F238E27FC236}">
                <a16:creationId xmlns:a16="http://schemas.microsoft.com/office/drawing/2014/main" id="{28D2906E-1F79-5640-D66C-193FFF5E06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00" y="668659"/>
            <a:ext cx="5734050" cy="240982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2729729"/>
      </p:ext>
    </p:extLst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Forms response chart. Question title: 12. Do you aware about internet security/privacy?. Number of responses: 73 responses.">
            <a:extLst>
              <a:ext uri="{FF2B5EF4-FFF2-40B4-BE49-F238E27FC236}">
                <a16:creationId xmlns:a16="http://schemas.microsoft.com/office/drawing/2014/main" id="{845401CB-D596-54F2-B53E-473DCA1688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7616" y="460861"/>
            <a:ext cx="5734050" cy="240982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Forms response chart. Question title: 13. Does your internet service meet your need?. Number of responses: 75 responses.">
            <a:extLst>
              <a:ext uri="{FF2B5EF4-FFF2-40B4-BE49-F238E27FC236}">
                <a16:creationId xmlns:a16="http://schemas.microsoft.com/office/drawing/2014/main" id="{CDD7A9B3-076B-42AC-929C-D2696F7D52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8975" y="3778568"/>
            <a:ext cx="5734050" cy="240982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8" descr="Forms response chart. Question title: 11. Do you know about online transaction?. Number of responses: 75 responses.">
            <a:extLst>
              <a:ext uri="{FF2B5EF4-FFF2-40B4-BE49-F238E27FC236}">
                <a16:creationId xmlns:a16="http://schemas.microsoft.com/office/drawing/2014/main" id="{7D4854EF-85CD-1202-562A-C5C5590092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34" y="460860"/>
            <a:ext cx="5734050" cy="240982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433064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D59B5160-2512-8D46-E6EB-8DDA48126E0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0117922"/>
              </p:ext>
            </p:extLst>
          </p:nvPr>
        </p:nvGraphicFramePr>
        <p:xfrm>
          <a:off x="921280" y="869420"/>
          <a:ext cx="9906000" cy="48709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236048789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CEAF8-C873-A223-906D-F8E8311F5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120" y="528320"/>
            <a:ext cx="10601959" cy="1478570"/>
          </a:xfrm>
        </p:spPr>
        <p:txBody>
          <a:bodyPr>
            <a:normAutofit/>
          </a:bodyPr>
          <a:lstStyle/>
          <a:p>
            <a:pPr algn="ctr"/>
            <a:r>
              <a:rPr lang="en-IN" sz="4000" dirty="0"/>
              <a:t>IDENTIFY THE PROBLEMS AND THERE SOLUTIONS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92A27F-7ACB-2713-F0BD-3AA0FCCF26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8173" y="1616448"/>
            <a:ext cx="2103120" cy="23622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D55FE5D-E668-8B2C-C439-66B0273262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368" t="7070" r="14991" b="14141"/>
          <a:stretch/>
        </p:blipFill>
        <p:spPr>
          <a:xfrm>
            <a:off x="170756" y="4280619"/>
            <a:ext cx="2092960" cy="224536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2AB0A77-1524-D38E-FB31-1449C44D948A}"/>
              </a:ext>
            </a:extLst>
          </p:cNvPr>
          <p:cNvSpPr txBox="1"/>
          <p:nvPr/>
        </p:nvSpPr>
        <p:spPr>
          <a:xfrm>
            <a:off x="2405381" y="2445440"/>
            <a:ext cx="64516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dirty="0"/>
              <a:t>DURING THE SURVEY WE FOUND SOME NETWARK RELATED PROBLEMS SO OUR TEAM SUGGESTED FEW SOLUTIONS TO THEM  </a:t>
            </a:r>
          </a:p>
        </p:txBody>
      </p:sp>
    </p:spTree>
    <p:extLst>
      <p:ext uri="{BB962C8B-B14F-4D97-AF65-F5344CB8AC3E}">
        <p14:creationId xmlns:p14="http://schemas.microsoft.com/office/powerpoint/2010/main" val="272650785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mph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200"/>
                            </p:stCondLst>
                            <p:childTnLst>
                              <p:par>
                                <p:cTn id="11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200"/>
                            </p:stCondLst>
                            <p:childTnLst>
                              <p:par>
                                <p:cTn id="1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700"/>
                            </p:stCondLst>
                            <p:childTnLst>
                              <p:par>
                                <p:cTn id="1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Forms response chart. Question title: 6. How many hour you spend for using internet?&#10;. Number of responses: 73 responses.">
            <a:extLst>
              <a:ext uri="{FF2B5EF4-FFF2-40B4-BE49-F238E27FC236}">
                <a16:creationId xmlns:a16="http://schemas.microsoft.com/office/drawing/2014/main" id="{4E02E6DE-F11E-F280-0724-6CD5DF6D00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6735" y="466408"/>
            <a:ext cx="5734050" cy="240982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1CD96B7-4751-C2E5-D850-2C32B2ED2AE1}"/>
              </a:ext>
            </a:extLst>
          </p:cNvPr>
          <p:cNvSpPr txBox="1"/>
          <p:nvPr/>
        </p:nvSpPr>
        <p:spPr>
          <a:xfrm>
            <a:off x="3086735" y="3562709"/>
            <a:ext cx="6098876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P</a:t>
            </a:r>
            <a:r>
              <a:rPr lang="en-US" sz="3200" b="1" dirty="0"/>
              <a:t>roblem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Most of the people using their internet more than two hour</a:t>
            </a:r>
          </a:p>
          <a:p>
            <a:r>
              <a:rPr lang="en-US" sz="4000" b="1" dirty="0"/>
              <a:t>S</a:t>
            </a:r>
            <a:r>
              <a:rPr lang="en-US" sz="2800" b="1" dirty="0"/>
              <a:t>olution from our side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which is not good for health and also for environment. So, from our point of view using one to two hour internet is enough for all.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42557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 descr="Forms response chart. Question title: 11. Do you know about online transaction?. Number of responses: 75 responses.">
            <a:extLst>
              <a:ext uri="{FF2B5EF4-FFF2-40B4-BE49-F238E27FC236}">
                <a16:creationId xmlns:a16="http://schemas.microsoft.com/office/drawing/2014/main" id="{56634AB0-F799-78C8-FA62-978084D2C4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2096" y="647383"/>
            <a:ext cx="5734050" cy="240982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B2D9A87-63CE-F99B-6D14-C7E803E34F33}"/>
              </a:ext>
            </a:extLst>
          </p:cNvPr>
          <p:cNvSpPr txBox="1"/>
          <p:nvPr/>
        </p:nvSpPr>
        <p:spPr>
          <a:xfrm>
            <a:off x="3140015" y="3795623"/>
            <a:ext cx="6254151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P</a:t>
            </a:r>
            <a:r>
              <a:rPr lang="en-US" sz="3200" b="1" dirty="0"/>
              <a:t>roblem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/>
              <a:t>Most of the people not aware about online transaction.</a:t>
            </a:r>
          </a:p>
          <a:p>
            <a:r>
              <a:rPr lang="en-US" sz="4000" b="1" dirty="0"/>
              <a:t>S</a:t>
            </a:r>
            <a:r>
              <a:rPr lang="en-US" sz="2800" b="1" dirty="0"/>
              <a:t>olution from our side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/>
              <a:t>Now a day online transaction is more useful for all because way of payment becomes easy and no need cash in every place.</a:t>
            </a:r>
          </a:p>
        </p:txBody>
      </p:sp>
    </p:spTree>
    <p:extLst>
      <p:ext uri="{BB962C8B-B14F-4D97-AF65-F5344CB8AC3E}">
        <p14:creationId xmlns:p14="http://schemas.microsoft.com/office/powerpoint/2010/main" val="2262007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Forms response chart. Question title: 12. Do you aware about internet security/privacy?. Number of responses: 73 responses.">
            <a:extLst>
              <a:ext uri="{FF2B5EF4-FFF2-40B4-BE49-F238E27FC236}">
                <a16:creationId xmlns:a16="http://schemas.microsoft.com/office/drawing/2014/main" id="{8EEA83E2-23EB-B0A5-8F25-F0A0E42DA9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0281" y="481373"/>
            <a:ext cx="5734050" cy="240982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CA85C1A-F34B-85CF-7FFF-FCB8C592A1D4}"/>
              </a:ext>
            </a:extLst>
          </p:cNvPr>
          <p:cNvSpPr txBox="1"/>
          <p:nvPr/>
        </p:nvSpPr>
        <p:spPr>
          <a:xfrm>
            <a:off x="2738588" y="3821502"/>
            <a:ext cx="605574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P</a:t>
            </a:r>
            <a:r>
              <a:rPr lang="en-US" sz="3200" b="1" dirty="0"/>
              <a:t>roblem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000" dirty="0"/>
              <a:t>Most of the people not aware about internet security/privacy.</a:t>
            </a:r>
          </a:p>
          <a:p>
            <a:r>
              <a:rPr lang="en-US" sz="4000" b="1" dirty="0"/>
              <a:t>S</a:t>
            </a:r>
            <a:r>
              <a:rPr lang="en-US" sz="2800" b="1" dirty="0"/>
              <a:t>olution from our side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000" dirty="0"/>
              <a:t>In those day security is more important because threat is increasing rapidly.</a:t>
            </a:r>
          </a:p>
        </p:txBody>
      </p:sp>
    </p:spTree>
    <p:extLst>
      <p:ext uri="{BB962C8B-B14F-4D97-AF65-F5344CB8AC3E}">
        <p14:creationId xmlns:p14="http://schemas.microsoft.com/office/powerpoint/2010/main" val="2712163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2A993E-B866-275B-5C1C-9384E479A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A913D2-AE06-5EE7-031D-6F96AC90BB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767840"/>
            <a:ext cx="9905999" cy="4450079"/>
          </a:xfrm>
        </p:spPr>
        <p:txBody>
          <a:bodyPr>
            <a:normAutofit lnSpcReduction="10000"/>
          </a:bodyPr>
          <a:lstStyle/>
          <a:p>
            <a:r>
              <a:rPr lang="en-IN" dirty="0"/>
              <a:t>Internet plays an important role to become digital.</a:t>
            </a:r>
          </a:p>
          <a:p>
            <a:r>
              <a:rPr lang="en-IN" dirty="0"/>
              <a:t>Now a days, Approximate 70-80% work is depend on internet like shopping, money transaction, … etc.</a:t>
            </a:r>
          </a:p>
          <a:p>
            <a:r>
              <a:rPr lang="en-IN" dirty="0"/>
              <a:t>Those who are not aware about internet and what are the uses of internet and what is the importance of </a:t>
            </a:r>
            <a:r>
              <a:rPr lang="en-IN"/>
              <a:t>internet will not </a:t>
            </a:r>
            <a:r>
              <a:rPr lang="en-IN" dirty="0"/>
              <a:t>survive confidently.</a:t>
            </a:r>
          </a:p>
          <a:p>
            <a:r>
              <a:rPr lang="en-IN" dirty="0"/>
              <a:t> And those who are not knows about internet privacy/security definitely they face lot of problem because now a day threating rate increases day by day.</a:t>
            </a:r>
          </a:p>
          <a:p>
            <a:r>
              <a:rPr lang="en-IN" dirty="0"/>
              <a:t>That’s why we suggest many things to them and help them to aware about internet so that they also use internet properly.</a:t>
            </a:r>
          </a:p>
          <a:p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27731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8C5936-2F03-EB66-EC79-72C59803C1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3161" y="0"/>
            <a:ext cx="9905998" cy="1478570"/>
          </a:xfrm>
        </p:spPr>
        <p:txBody>
          <a:bodyPr/>
          <a:lstStyle/>
          <a:p>
            <a:r>
              <a:rPr lang="en-IN" dirty="0"/>
              <a:t>Introduction to village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67D6CD-2EDF-88A5-DD42-9EFE33634D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106" y="1106486"/>
            <a:ext cx="4836055" cy="4024313"/>
          </a:xfrm>
        </p:spPr>
        <p:txBody>
          <a:bodyPr>
            <a:normAutofit fontScale="25000" lnSpcReduction="20000"/>
          </a:bodyPr>
          <a:lstStyle/>
          <a:p>
            <a:pPr marL="0" indent="0">
              <a:buFont typeface="Wingdings" pitchFamily="2" charset="2"/>
              <a:buChar char="q"/>
            </a:pPr>
            <a:r>
              <a:rPr lang="en-IN" sz="9600" b="1" dirty="0"/>
              <a:t>Why </a:t>
            </a:r>
            <a:r>
              <a:rPr lang="en-IN" sz="9600" b="1" dirty="0" err="1"/>
              <a:t>Ramesampeta</a:t>
            </a:r>
            <a:r>
              <a:rPr lang="en-IN" sz="9600" b="1" dirty="0">
                <a:latin typeface="Calibri" pitchFamily="34" charset="0"/>
                <a:cs typeface="Calibri" pitchFamily="34" charset="0"/>
              </a:rPr>
              <a:t>?</a:t>
            </a:r>
          </a:p>
          <a:p>
            <a:pPr marL="0" indent="0">
              <a:buFont typeface="Wingdings" pitchFamily="2" charset="2"/>
              <a:buChar char="Ø"/>
            </a:pPr>
            <a:r>
              <a:rPr lang="en-IN" sz="9600" dirty="0" err="1"/>
              <a:t>Ramesampeta</a:t>
            </a:r>
            <a:r>
              <a:rPr lang="en-IN" sz="9600" dirty="0"/>
              <a:t> is a village is 2.9 km near to </a:t>
            </a:r>
            <a:r>
              <a:rPr lang="en-IN" sz="9600" dirty="0" err="1"/>
              <a:t>Surampalem</a:t>
            </a:r>
            <a:r>
              <a:rPr lang="en-IN" sz="9600" dirty="0"/>
              <a:t>.</a:t>
            </a:r>
          </a:p>
          <a:p>
            <a:pPr marL="0" indent="0">
              <a:buFont typeface="Wingdings" pitchFamily="2" charset="2"/>
              <a:buChar char="Ø"/>
            </a:pPr>
            <a:r>
              <a:rPr lang="en-IN" sz="9600" dirty="0"/>
              <a:t>The total population of this village is about  1218 . </a:t>
            </a:r>
          </a:p>
          <a:p>
            <a:pPr marL="0" indent="0">
              <a:buFont typeface="Wingdings" pitchFamily="2" charset="2"/>
              <a:buChar char="Ø"/>
            </a:pPr>
            <a:r>
              <a:rPr lang="en-IN" sz="9600" dirty="0"/>
              <a:t>Males are 600.</a:t>
            </a:r>
          </a:p>
          <a:p>
            <a:pPr marL="0" indent="0">
              <a:buFont typeface="Wingdings" pitchFamily="2" charset="2"/>
              <a:buChar char="Ø"/>
            </a:pPr>
            <a:r>
              <a:rPr lang="en-IN" sz="9600" dirty="0"/>
              <a:t>Females are 618.</a:t>
            </a:r>
          </a:p>
          <a:p>
            <a:pPr marL="0" indent="0">
              <a:buFont typeface="Wingdings" pitchFamily="2" charset="2"/>
              <a:buChar char="Ø"/>
            </a:pPr>
            <a:r>
              <a:rPr lang="en-IN" sz="9600" dirty="0"/>
              <a:t>There are 306 houses.</a:t>
            </a:r>
          </a:p>
          <a:p>
            <a:pPr marL="0" indent="0">
              <a:buFont typeface="Wingdings" pitchFamily="2" charset="2"/>
              <a:buChar char="Ø"/>
            </a:pPr>
            <a:r>
              <a:rPr lang="en-US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Literacy Rate – 76.14%</a:t>
            </a:r>
            <a:endParaRPr lang="en-IN" sz="9600" dirty="0"/>
          </a:p>
          <a:p>
            <a:pPr marL="0" indent="0">
              <a:buFont typeface="Wingdings" pitchFamily="2" charset="2"/>
              <a:buChar char="Ø"/>
            </a:pPr>
            <a:r>
              <a:rPr lang="en-IN" sz="9600" dirty="0"/>
              <a:t>Total area of this village is 313 Hectares.</a:t>
            </a:r>
          </a:p>
          <a:p>
            <a:pPr marL="0" indent="0">
              <a:buNone/>
            </a:pPr>
            <a:r>
              <a:rPr lang="en-IN" dirty="0"/>
              <a:t> </a:t>
            </a:r>
          </a:p>
          <a:p>
            <a:pPr marL="0" indent="0">
              <a:buFont typeface="Wingdings" pitchFamily="2" charset="2"/>
              <a:buChar char="Ø"/>
            </a:pP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07CBE3-8425-EF21-44C6-9120F2B60F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823" y="1727332"/>
            <a:ext cx="6018436" cy="392562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833981730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9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673CD2B-2675-5ED9-9CE0-2B5CDD17C0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295"/>
          <a:stretch/>
        </p:blipFill>
        <p:spPr>
          <a:xfrm>
            <a:off x="1398727" y="1409497"/>
            <a:ext cx="8937610" cy="403900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584358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68692" y="1599247"/>
            <a:ext cx="9905999" cy="3541714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q"/>
            </a:pPr>
            <a:r>
              <a:rPr lang="en-IN" b="1" dirty="0" err="1"/>
              <a:t>Ramesampeta</a:t>
            </a:r>
            <a:r>
              <a:rPr lang="en-US" b="1" dirty="0">
                <a:cs typeface="Bahnschrift" panose="020B0502040204020203" charset="0"/>
              </a:rPr>
              <a:t> Geographical details:</a:t>
            </a:r>
          </a:p>
          <a:p>
            <a:r>
              <a:rPr lang="en-US" dirty="0">
                <a:cs typeface="Times New Roman" panose="02020603050405020304" pitchFamily="18" charset="0"/>
              </a:rPr>
              <a:t>Longitude:  </a:t>
            </a:r>
            <a:r>
              <a:rPr lang="en-US" dirty="0"/>
              <a:t>81.988930</a:t>
            </a:r>
            <a:r>
              <a:rPr lang="en-US" dirty="0">
                <a:cs typeface="Times New Roman" panose="02020603050405020304" pitchFamily="18" charset="0"/>
              </a:rPr>
              <a:t> East</a:t>
            </a:r>
          </a:p>
          <a:p>
            <a:r>
              <a:rPr lang="en-IN" dirty="0">
                <a:cs typeface="Times New Roman" panose="02020603050405020304" pitchFamily="18" charset="0"/>
              </a:rPr>
              <a:t>Latitude</a:t>
            </a:r>
            <a:r>
              <a:rPr lang="en-US" dirty="0">
                <a:cs typeface="Times New Roman" panose="02020603050405020304" pitchFamily="18" charset="0"/>
              </a:rPr>
              <a:t> : </a:t>
            </a:r>
            <a:r>
              <a:rPr lang="en-US" dirty="0"/>
              <a:t>17.081636</a:t>
            </a:r>
            <a:r>
              <a:rPr lang="en-US" dirty="0">
                <a:cs typeface="Times New Roman" panose="02020603050405020304" pitchFamily="18" charset="0"/>
              </a:rPr>
              <a:t> North</a:t>
            </a:r>
          </a:p>
          <a:p>
            <a:r>
              <a:rPr lang="en-US" dirty="0">
                <a:cs typeface="Times New Roman" panose="02020603050405020304" pitchFamily="18" charset="0"/>
              </a:rPr>
              <a:t>District: East Godavari</a:t>
            </a:r>
          </a:p>
          <a:p>
            <a:r>
              <a:rPr lang="en-US" dirty="0">
                <a:cs typeface="Times New Roman" panose="02020603050405020304" pitchFamily="18" charset="0"/>
              </a:rPr>
              <a:t>State: Andhra Pradesh</a:t>
            </a:r>
          </a:p>
          <a:p>
            <a:r>
              <a:rPr lang="en-US" dirty="0">
                <a:cs typeface="Times New Roman" panose="02020603050405020304" pitchFamily="18" charset="0"/>
              </a:rPr>
              <a:t>Country: India</a:t>
            </a:r>
          </a:p>
          <a:p>
            <a:endParaRPr lang="en-US" dirty="0"/>
          </a:p>
        </p:txBody>
      </p:sp>
      <p:pic>
        <p:nvPicPr>
          <p:cNvPr id="1026" name="Picture 2" descr="C:\Users\DWIPENDU\OneDrive\Desktop\Screenshot 2022-12-11 133549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209348" y="1489711"/>
            <a:ext cx="5755569" cy="346837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ransition spd="slow"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183A0D-6FD8-2F8D-FFB5-E3A44AAC59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Introduction to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978126-3127-A502-6F70-C7ABDE98BC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Font typeface="Wingdings" pitchFamily="2" charset="2"/>
              <a:buChar char="Ø"/>
            </a:pPr>
            <a:r>
              <a:rPr lang="en-IN" dirty="0"/>
              <a:t>Our project is about Internet usage in a village. </a:t>
            </a:r>
          </a:p>
          <a:p>
            <a:pPr marL="0" indent="0">
              <a:buFont typeface="Wingdings" pitchFamily="2" charset="2"/>
              <a:buChar char="Ø"/>
            </a:pPr>
            <a:r>
              <a:rPr lang="en-IN" dirty="0"/>
              <a:t>We have taken the </a:t>
            </a:r>
            <a:r>
              <a:rPr lang="en-IN" sz="2600" dirty="0"/>
              <a:t>surveys from the villagers about their knowledge on the internet and tried to make them aware about :- </a:t>
            </a:r>
          </a:p>
          <a:p>
            <a:pPr marL="2743200" lvl="6" indent="0"/>
            <a:r>
              <a:rPr lang="en-IN" sz="2600" dirty="0"/>
              <a:t>What is internet</a:t>
            </a:r>
          </a:p>
          <a:p>
            <a:pPr marL="2743200" lvl="6" indent="0"/>
            <a:r>
              <a:rPr lang="en-IN" sz="2600" dirty="0"/>
              <a:t>why it is important </a:t>
            </a:r>
          </a:p>
          <a:p>
            <a:pPr marL="2743200" lvl="6" indent="0"/>
            <a:r>
              <a:rPr lang="en-IN" sz="2600" dirty="0"/>
              <a:t>what are the security measures we have to take while surfing though internet ,etc.</a:t>
            </a:r>
          </a:p>
          <a:p>
            <a:pPr marL="0" indent="0">
              <a:buFont typeface="Wingdings" pitchFamily="2" charset="2"/>
              <a:buChar char="Ø"/>
            </a:pPr>
            <a:r>
              <a:rPr lang="en-IN" sz="2600" dirty="0"/>
              <a:t> And also to know what are issues they are facing while using the internet. 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8920259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mph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900"/>
                            </p:stCondLst>
                            <p:childTnLst>
                              <p:par>
                                <p:cTn id="1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400"/>
                            </p:stCondLst>
                            <p:childTnLst>
                              <p:par>
                                <p:cTn id="1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0A3D6A-24AA-EB8D-766A-64CFC9B52A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0425" y="351100"/>
            <a:ext cx="9905998" cy="1478570"/>
          </a:xfrm>
        </p:spPr>
        <p:txBody>
          <a:bodyPr>
            <a:normAutofit/>
          </a:bodyPr>
          <a:lstStyle/>
          <a:p>
            <a:r>
              <a:rPr lang="en-IN" sz="4000" dirty="0" err="1"/>
              <a:t>INternet</a:t>
            </a:r>
            <a:endParaRPr lang="en-IN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1CF302-B319-B175-ECBC-D000916873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0612" y="1997979"/>
            <a:ext cx="9905999" cy="3541714"/>
          </a:xfrm>
        </p:spPr>
        <p:txBody>
          <a:bodyPr/>
          <a:lstStyle/>
          <a:p>
            <a:pPr marL="0" indent="0">
              <a:buNone/>
            </a:pPr>
            <a:r>
              <a:rPr lang="en-IN" dirty="0"/>
              <a:t>Internet is the collection of millions of computers around the world that are well</a:t>
            </a:r>
          </a:p>
          <a:p>
            <a:pPr marL="0" indent="0">
              <a:buNone/>
            </a:pPr>
            <a:r>
              <a:rPr lang="en-IN" dirty="0"/>
              <a:t>connected to one another. It is a Global network of computers. 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/>
              <a:t>Here is the usage of internet by language</a:t>
            </a: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0DFB3A-DA57-4358-501F-C65CD2B223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8600" y="3055210"/>
            <a:ext cx="4239735" cy="298152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85450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5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5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5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3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600" dirty="0"/>
              <a:t>SURVEY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2249487"/>
            <a:ext cx="6397307" cy="3541714"/>
          </a:xfrm>
        </p:spPr>
        <p:txBody>
          <a:bodyPr/>
          <a:lstStyle/>
          <a:p>
            <a:r>
              <a:rPr lang="en-US" dirty="0"/>
              <a:t>We take survey from the peoples of </a:t>
            </a:r>
            <a:r>
              <a:rPr lang="en-IN" dirty="0" err="1"/>
              <a:t>Ramesampeta</a:t>
            </a:r>
            <a:r>
              <a:rPr lang="en-IN" dirty="0"/>
              <a:t> to gather </a:t>
            </a:r>
            <a:r>
              <a:rPr lang="en-IN" dirty="0" err="1"/>
              <a:t>informtion</a:t>
            </a:r>
            <a:endParaRPr lang="en-IN" dirty="0"/>
          </a:p>
          <a:p>
            <a:r>
              <a:rPr lang="en-IN" dirty="0"/>
              <a:t>We take these survey in Google-form</a:t>
            </a:r>
          </a:p>
          <a:p>
            <a:r>
              <a:rPr lang="en-IN" dirty="0"/>
              <a:t>Due to Google-form it takes lesser time to take the survey</a:t>
            </a:r>
          </a:p>
        </p:txBody>
      </p:sp>
      <p:pic>
        <p:nvPicPr>
          <p:cNvPr id="2051" name="Picture 3" descr="C:\Users\DWIPENDU\OneDrive\Desktop\images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786283" y="1869439"/>
            <a:ext cx="2827868" cy="3393441"/>
          </a:xfrm>
          <a:prstGeom prst="rect">
            <a:avLst/>
          </a:prstGeom>
          <a:noFill/>
        </p:spPr>
      </p:pic>
    </p:spTree>
  </p:cSld>
  <p:clrMapOvr>
    <a:masterClrMapping/>
  </p:clrMapOvr>
  <p:transition spd="slow">
    <p:strips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77510DE-25F5-E4DB-646D-9E112441C0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400" y="1358054"/>
            <a:ext cx="3539067" cy="549994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6CA2DF8-B307-196C-80EC-5DB5B34BB9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7567" y="1127761"/>
            <a:ext cx="3479800" cy="556090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EF126B9-9AD0-1AE8-B7CD-A37506F7C1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9467" y="1137920"/>
            <a:ext cx="3776133" cy="555074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Rectangle 4"/>
          <p:cNvSpPr/>
          <p:nvPr/>
        </p:nvSpPr>
        <p:spPr>
          <a:xfrm>
            <a:off x="1664724" y="287774"/>
            <a:ext cx="573663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/>
              <a:t>SURVEY FORM QUESTIONS:-</a:t>
            </a:r>
          </a:p>
        </p:txBody>
      </p:sp>
    </p:spTree>
    <p:extLst>
      <p:ext uri="{BB962C8B-B14F-4D97-AF65-F5344CB8AC3E}">
        <p14:creationId xmlns:p14="http://schemas.microsoft.com/office/powerpoint/2010/main" val="264389367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05E78B4-5D9E-B06B-FE26-16AD565529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216" y="280248"/>
            <a:ext cx="3699933" cy="638725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7E912E0-B1B7-045B-9D67-5D4AD69C64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1974" y="190498"/>
            <a:ext cx="3699933" cy="647700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E3F5454-8509-4055-B27E-18AF2BD3DF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9733" y="190498"/>
            <a:ext cx="3406563" cy="639318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5820106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1376</TotalTime>
  <Words>738</Words>
  <Application>Microsoft Office PowerPoint</Application>
  <PresentationFormat>Widescreen</PresentationFormat>
  <Paragraphs>99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Arial</vt:lpstr>
      <vt:lpstr>Calibri</vt:lpstr>
      <vt:lpstr>Times New Roman</vt:lpstr>
      <vt:lpstr>Tw Cen MT</vt:lpstr>
      <vt:lpstr>Wingdings</vt:lpstr>
      <vt:lpstr>Circuit</vt:lpstr>
      <vt:lpstr>Internet usage</vt:lpstr>
      <vt:lpstr>MENTOR : Mrs . Jalligampala Divya Lalitha Sri</vt:lpstr>
      <vt:lpstr>Introduction to village</vt:lpstr>
      <vt:lpstr>PowerPoint Presentation</vt:lpstr>
      <vt:lpstr>Introduction to project</vt:lpstr>
      <vt:lpstr>INternet</vt:lpstr>
      <vt:lpstr>SURVEY</vt:lpstr>
      <vt:lpstr>PowerPoint Presentation</vt:lpstr>
      <vt:lpstr>PowerPoint Presentation</vt:lpstr>
      <vt:lpstr>Surveys taken by our Team  Day – 1                                   date - 30/08/22</vt:lpstr>
      <vt:lpstr>date - 30/08/22</vt:lpstr>
      <vt:lpstr>Day-2</vt:lpstr>
      <vt:lpstr>Day-3</vt:lpstr>
      <vt:lpstr>Day-4</vt:lpstr>
      <vt:lpstr>Day-5</vt:lpstr>
      <vt:lpstr>Day-6</vt:lpstr>
      <vt:lpstr>PowerPoint Presentation</vt:lpstr>
      <vt:lpstr>PowerPoint Presentation</vt:lpstr>
      <vt:lpstr>RESPONSES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IDENTIFY THE PROBLEMS AND THERE SOLUTIONS</vt:lpstr>
      <vt:lpstr>PowerPoint Presentation</vt:lpstr>
      <vt:lpstr>PowerPoint Presentation</vt:lpstr>
      <vt:lpstr>PowerPoint Presentation</vt:lpstr>
      <vt:lpstr>Conclusion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Internet usage</dc:title>
  <dc:creator>Akshat Kumar Sinha</dc:creator>
  <cp:lastModifiedBy>Sheik Rizwan</cp:lastModifiedBy>
  <cp:revision>24</cp:revision>
  <dcterms:created xsi:type="dcterms:W3CDTF">2022-12-08T15:38:21Z</dcterms:created>
  <dcterms:modified xsi:type="dcterms:W3CDTF">2022-12-29T03:25:12Z</dcterms:modified>
</cp:coreProperties>
</file>